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4.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theme/theme5.xml" ContentType="application/vnd.openxmlformats-officedocument.them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theme/theme6.xml" ContentType="application/vnd.openxmlformats-officedocument.them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theme/theme7.xml" ContentType="application/vnd.openxmlformats-officedocument.them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theme/theme8.xml" ContentType="application/vnd.openxmlformats-officedocument.them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theme/theme9.xml" ContentType="application/vnd.openxmlformats-officedocument.them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4"/>
    <p:sldMasterId id="2147483892" r:id="rId5"/>
    <p:sldMasterId id="2147483925" r:id="rId6"/>
    <p:sldMasterId id="2147483950" r:id="rId7"/>
    <p:sldMasterId id="2147483971" r:id="rId8"/>
    <p:sldMasterId id="2147483992" r:id="rId9"/>
    <p:sldMasterId id="2147484014" r:id="rId10"/>
    <p:sldMasterId id="2147484036" r:id="rId11"/>
    <p:sldMasterId id="2147484062" r:id="rId12"/>
  </p:sldMasterIdLst>
  <p:notesMasterIdLst>
    <p:notesMasterId r:id="rId18"/>
  </p:notesMasterIdLst>
  <p:handoutMasterIdLst>
    <p:handoutMasterId r:id="rId19"/>
  </p:handoutMasterIdLst>
  <p:sldIdLst>
    <p:sldId id="2142534120" r:id="rId13"/>
    <p:sldId id="2147374530" r:id="rId14"/>
    <p:sldId id="2147374579" r:id="rId15"/>
    <p:sldId id="2147374585" r:id="rId16"/>
    <p:sldId id="141168821" r:id="rId17"/>
  </p:sldIdLst>
  <p:sldSz cx="12192000" cy="6858000"/>
  <p:notesSz cx="6858000" cy="9144000"/>
  <p:custDataLst>
    <p:tags r:id="rId20"/>
  </p:custDataLst>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nnect Direct Window 6.4.0" id="{4E249A1C-D928-4AC0-A77C-65440B7A141B}">
          <p14:sldIdLst>
            <p14:sldId id="2142534120"/>
            <p14:sldId id="2147374530"/>
            <p14:sldId id="2147374579"/>
            <p14:sldId id="2147374585"/>
            <p14:sldId id="141168821"/>
          </p14:sldIdLst>
        </p14:section>
      </p14:sectionLst>
    </p:ext>
    <p:ext uri="{EFAFB233-063F-42B5-8137-9DF3F51BA10A}">
      <p15:sldGuideLst xmlns:p15="http://schemas.microsoft.com/office/powerpoint/2012/main">
        <p15:guide id="5" orient="horz" pos="2341" userDrawn="1">
          <p15:clr>
            <a:srgbClr val="A4A3A4"/>
          </p15:clr>
        </p15:guide>
        <p15:guide id="7" pos="365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AD"/>
    <a:srgbClr val="E7EBF1"/>
    <a:srgbClr val="CBD5E3"/>
    <a:srgbClr val="000000"/>
    <a:srgbClr val="FFFF00"/>
    <a:srgbClr val="FFFFFF"/>
    <a:srgbClr val="ADAFB2"/>
    <a:srgbClr val="FF7E83"/>
    <a:srgbClr val="2B0A3D"/>
    <a:srgbClr val="00C3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4B771A-5610-468E-A37A-DCC31F17AC8F}" v="4" dt="2025-03-20T09:24:25.5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7" autoAdjust="0"/>
    <p:restoredTop sz="62003" autoAdjust="0"/>
  </p:normalViewPr>
  <p:slideViewPr>
    <p:cSldViewPr>
      <p:cViewPr varScale="1">
        <p:scale>
          <a:sx n="82" d="100"/>
          <a:sy n="82" d="100"/>
        </p:scale>
        <p:origin x="715" y="96"/>
      </p:cViewPr>
      <p:guideLst>
        <p:guide orient="horz" pos="2341"/>
        <p:guide pos="3659"/>
      </p:guideLst>
    </p:cSldViewPr>
  </p:slideViewPr>
  <p:outlineViewPr>
    <p:cViewPr>
      <p:scale>
        <a:sx n="33" d="100"/>
        <a:sy n="33" d="100"/>
      </p:scale>
      <p:origin x="0" y="-1932"/>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4" d="100"/>
          <a:sy n="74" d="100"/>
        </p:scale>
        <p:origin x="270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yank D, Patel" userId="9535835a-0cb2-4a74-bb95-ec5408ded98e" providerId="ADAL" clId="{554B771A-5610-468E-A37A-DCC31F17AC8F}"/>
    <pc:docChg chg="undo custSel addSld delSld modSld sldOrd modSection">
      <pc:chgData name="Mayank D, Patel" userId="9535835a-0cb2-4a74-bb95-ec5408ded98e" providerId="ADAL" clId="{554B771A-5610-468E-A37A-DCC31F17AC8F}" dt="2025-03-20T09:27:31.013" v="1340" actId="1036"/>
      <pc:docMkLst>
        <pc:docMk/>
      </pc:docMkLst>
      <pc:sldChg chg="modSp mod">
        <pc:chgData name="Mayank D, Patel" userId="9535835a-0cb2-4a74-bb95-ec5408ded98e" providerId="ADAL" clId="{554B771A-5610-468E-A37A-DCC31F17AC8F}" dt="2025-03-20T09:23:46.507" v="1320" actId="20577"/>
        <pc:sldMkLst>
          <pc:docMk/>
          <pc:sldMk cId="2553683145" sldId="2142534120"/>
        </pc:sldMkLst>
        <pc:spChg chg="mod">
          <ac:chgData name="Mayank D, Patel" userId="9535835a-0cb2-4a74-bb95-ec5408ded98e" providerId="ADAL" clId="{554B771A-5610-468E-A37A-DCC31F17AC8F}" dt="2025-03-20T09:23:46.507" v="1320" actId="20577"/>
          <ac:spMkLst>
            <pc:docMk/>
            <pc:sldMk cId="2553683145" sldId="2142534120"/>
            <ac:spMk id="2" creationId="{DB78EE6A-F986-34CF-DB8D-D68F568650F7}"/>
          </ac:spMkLst>
        </pc:spChg>
      </pc:sldChg>
      <pc:sldChg chg="del">
        <pc:chgData name="Mayank D, Patel" userId="9535835a-0cb2-4a74-bb95-ec5408ded98e" providerId="ADAL" clId="{554B771A-5610-468E-A37A-DCC31F17AC8F}" dt="2025-03-20T08:53:46.664" v="80" actId="2696"/>
        <pc:sldMkLst>
          <pc:docMk/>
          <pc:sldMk cId="2967914785" sldId="2147374534"/>
        </pc:sldMkLst>
      </pc:sldChg>
      <pc:sldChg chg="del">
        <pc:chgData name="Mayank D, Patel" userId="9535835a-0cb2-4a74-bb95-ec5408ded98e" providerId="ADAL" clId="{554B771A-5610-468E-A37A-DCC31F17AC8F}" dt="2025-03-20T08:54:07.501" v="83" actId="2696"/>
        <pc:sldMkLst>
          <pc:docMk/>
          <pc:sldMk cId="1108923453" sldId="2147374535"/>
        </pc:sldMkLst>
      </pc:sldChg>
      <pc:sldChg chg="del">
        <pc:chgData name="Mayank D, Patel" userId="9535835a-0cb2-4a74-bb95-ec5408ded98e" providerId="ADAL" clId="{554B771A-5610-468E-A37A-DCC31F17AC8F}" dt="2025-03-20T08:53:55.843" v="81" actId="2696"/>
        <pc:sldMkLst>
          <pc:docMk/>
          <pc:sldMk cId="4143309631" sldId="2147374552"/>
        </pc:sldMkLst>
      </pc:sldChg>
      <pc:sldChg chg="del">
        <pc:chgData name="Mayank D, Patel" userId="9535835a-0cb2-4a74-bb95-ec5408ded98e" providerId="ADAL" clId="{554B771A-5610-468E-A37A-DCC31F17AC8F}" dt="2025-03-20T08:54:00.978" v="82" actId="2696"/>
        <pc:sldMkLst>
          <pc:docMk/>
          <pc:sldMk cId="3135758432" sldId="2147374575"/>
        </pc:sldMkLst>
      </pc:sldChg>
      <pc:sldChg chg="modSp mod">
        <pc:chgData name="Mayank D, Patel" userId="9535835a-0cb2-4a74-bb95-ec5408ded98e" providerId="ADAL" clId="{554B771A-5610-468E-A37A-DCC31F17AC8F}" dt="2025-03-20T05:29:09.809" v="0" actId="1036"/>
        <pc:sldMkLst>
          <pc:docMk/>
          <pc:sldMk cId="2184699028" sldId="2147374579"/>
        </pc:sldMkLst>
        <pc:spChg chg="mod">
          <ac:chgData name="Mayank D, Patel" userId="9535835a-0cb2-4a74-bb95-ec5408ded98e" providerId="ADAL" clId="{554B771A-5610-468E-A37A-DCC31F17AC8F}" dt="2025-03-20T05:29:09.809" v="0" actId="1036"/>
          <ac:spMkLst>
            <pc:docMk/>
            <pc:sldMk cId="2184699028" sldId="2147374579"/>
            <ac:spMk id="3" creationId="{C2291739-6DAE-5173-6DFA-403E00D400F2}"/>
          </ac:spMkLst>
        </pc:spChg>
      </pc:sldChg>
      <pc:sldChg chg="del">
        <pc:chgData name="Mayank D, Patel" userId="9535835a-0cb2-4a74-bb95-ec5408ded98e" providerId="ADAL" clId="{554B771A-5610-468E-A37A-DCC31F17AC8F}" dt="2025-03-20T09:05:43.908" v="611" actId="2696"/>
        <pc:sldMkLst>
          <pc:docMk/>
          <pc:sldMk cId="2547922072" sldId="2147374580"/>
        </pc:sldMkLst>
      </pc:sldChg>
      <pc:sldChg chg="del">
        <pc:chgData name="Mayank D, Patel" userId="9535835a-0cb2-4a74-bb95-ec5408ded98e" providerId="ADAL" clId="{554B771A-5610-468E-A37A-DCC31F17AC8F}" dt="2025-03-20T09:05:47.244" v="612" actId="2696"/>
        <pc:sldMkLst>
          <pc:docMk/>
          <pc:sldMk cId="1843102552" sldId="2147374581"/>
        </pc:sldMkLst>
      </pc:sldChg>
      <pc:sldChg chg="del">
        <pc:chgData name="Mayank D, Patel" userId="9535835a-0cb2-4a74-bb95-ec5408ded98e" providerId="ADAL" clId="{554B771A-5610-468E-A37A-DCC31F17AC8F}" dt="2025-03-20T09:05:54.646" v="613" actId="2696"/>
        <pc:sldMkLst>
          <pc:docMk/>
          <pc:sldMk cId="3007485619" sldId="2147374582"/>
        </pc:sldMkLst>
      </pc:sldChg>
      <pc:sldChg chg="addSp delSp modSp mod">
        <pc:chgData name="Mayank D, Patel" userId="9535835a-0cb2-4a74-bb95-ec5408ded98e" providerId="ADAL" clId="{554B771A-5610-468E-A37A-DCC31F17AC8F}" dt="2025-03-20T09:23:23.795" v="1318" actId="207"/>
        <pc:sldMkLst>
          <pc:docMk/>
          <pc:sldMk cId="3787187530" sldId="2147374583"/>
        </pc:sldMkLst>
        <pc:spChg chg="add mod">
          <ac:chgData name="Mayank D, Patel" userId="9535835a-0cb2-4a74-bb95-ec5408ded98e" providerId="ADAL" clId="{554B771A-5610-468E-A37A-DCC31F17AC8F}" dt="2025-03-20T09:23:23.795" v="1318" actId="207"/>
          <ac:spMkLst>
            <pc:docMk/>
            <pc:sldMk cId="3787187530" sldId="2147374583"/>
            <ac:spMk id="2" creationId="{52A58912-3696-96B4-B35E-93C93C5A2E4F}"/>
          </ac:spMkLst>
        </pc:spChg>
        <pc:spChg chg="mod">
          <ac:chgData name="Mayank D, Patel" userId="9535835a-0cb2-4a74-bb95-ec5408ded98e" providerId="ADAL" clId="{554B771A-5610-468E-A37A-DCC31F17AC8F}" dt="2025-03-20T09:23:08.832" v="1317" actId="113"/>
          <ac:spMkLst>
            <pc:docMk/>
            <pc:sldMk cId="3787187530" sldId="2147374583"/>
            <ac:spMk id="3" creationId="{218C8C23-7E36-CB0F-6343-C95172F3A355}"/>
          </ac:spMkLst>
        </pc:spChg>
        <pc:picChg chg="del mod">
          <ac:chgData name="Mayank D, Patel" userId="9535835a-0cb2-4a74-bb95-ec5408ded98e" providerId="ADAL" clId="{554B771A-5610-468E-A37A-DCC31F17AC8F}" dt="2025-03-20T09:11:43.905" v="641" actId="478"/>
          <ac:picMkLst>
            <pc:docMk/>
            <pc:sldMk cId="3787187530" sldId="2147374583"/>
            <ac:picMk id="7" creationId="{6AC54AD1-3710-3565-B88E-0FECC00E7220}"/>
          </ac:picMkLst>
        </pc:picChg>
        <pc:picChg chg="del mod">
          <ac:chgData name="Mayank D, Patel" userId="9535835a-0cb2-4a74-bb95-ec5408ded98e" providerId="ADAL" clId="{554B771A-5610-468E-A37A-DCC31F17AC8F}" dt="2025-03-20T09:11:45.931" v="642" actId="478"/>
          <ac:picMkLst>
            <pc:docMk/>
            <pc:sldMk cId="3787187530" sldId="2147374583"/>
            <ac:picMk id="9" creationId="{BAC924E0-6B86-AC7F-0597-9D280703C6E2}"/>
          </ac:picMkLst>
        </pc:picChg>
      </pc:sldChg>
      <pc:sldChg chg="addSp delSp modSp new mod ord modClrScheme chgLayout">
        <pc:chgData name="Mayank D, Patel" userId="9535835a-0cb2-4a74-bb95-ec5408ded98e" providerId="ADAL" clId="{554B771A-5610-468E-A37A-DCC31F17AC8F}" dt="2025-03-20T09:05:22.590" v="609" actId="26606"/>
        <pc:sldMkLst>
          <pc:docMk/>
          <pc:sldMk cId="3333431515" sldId="2147374584"/>
        </pc:sldMkLst>
        <pc:spChg chg="mod">
          <ac:chgData name="Mayank D, Patel" userId="9535835a-0cb2-4a74-bb95-ec5408ded98e" providerId="ADAL" clId="{554B771A-5610-468E-A37A-DCC31F17AC8F}" dt="2025-03-20T09:05:22.590" v="609" actId="26606"/>
          <ac:spMkLst>
            <pc:docMk/>
            <pc:sldMk cId="3333431515" sldId="2147374584"/>
            <ac:spMk id="2" creationId="{3A280A4C-16A6-B6A7-7749-B040B15C345A}"/>
          </ac:spMkLst>
        </pc:spChg>
        <pc:spChg chg="del">
          <ac:chgData name="Mayank D, Patel" userId="9535835a-0cb2-4a74-bb95-ec5408ded98e" providerId="ADAL" clId="{554B771A-5610-468E-A37A-DCC31F17AC8F}" dt="2025-03-20T08:53:16.262" v="64" actId="478"/>
          <ac:spMkLst>
            <pc:docMk/>
            <pc:sldMk cId="3333431515" sldId="2147374584"/>
            <ac:spMk id="3" creationId="{3B5EB119-78FA-AA80-4607-AC30BF245312}"/>
          </ac:spMkLst>
        </pc:spChg>
        <pc:spChg chg="del">
          <ac:chgData name="Mayank D, Patel" userId="9535835a-0cb2-4a74-bb95-ec5408ded98e" providerId="ADAL" clId="{554B771A-5610-468E-A37A-DCC31F17AC8F}" dt="2025-03-20T08:53:14.429" v="63" actId="478"/>
          <ac:spMkLst>
            <pc:docMk/>
            <pc:sldMk cId="3333431515" sldId="2147374584"/>
            <ac:spMk id="4" creationId="{1588EABA-ED9B-7126-5240-E167A4B4DC7B}"/>
          </ac:spMkLst>
        </pc:spChg>
        <pc:spChg chg="add mod">
          <ac:chgData name="Mayank D, Patel" userId="9535835a-0cb2-4a74-bb95-ec5408ded98e" providerId="ADAL" clId="{554B771A-5610-468E-A37A-DCC31F17AC8F}" dt="2025-03-20T09:05:22.590" v="609" actId="26606"/>
          <ac:spMkLst>
            <pc:docMk/>
            <pc:sldMk cId="3333431515" sldId="2147374584"/>
            <ac:spMk id="9" creationId="{27EEE12C-A62A-7D3F-035D-427BCE3C4759}"/>
          </ac:spMkLst>
        </pc:spChg>
        <pc:picChg chg="add del mod">
          <ac:chgData name="Mayank D, Patel" userId="9535835a-0cb2-4a74-bb95-ec5408ded98e" providerId="ADAL" clId="{554B771A-5610-468E-A37A-DCC31F17AC8F}" dt="2025-03-20T08:53:10.641" v="62" actId="478"/>
          <ac:picMkLst>
            <pc:docMk/>
            <pc:sldMk cId="3333431515" sldId="2147374584"/>
            <ac:picMk id="6" creationId="{CB5D3B55-12F3-3E1C-1F6E-3B319346E3E7}"/>
          </ac:picMkLst>
        </pc:picChg>
        <pc:picChg chg="add mod ord">
          <ac:chgData name="Mayank D, Patel" userId="9535835a-0cb2-4a74-bb95-ec5408ded98e" providerId="ADAL" clId="{554B771A-5610-468E-A37A-DCC31F17AC8F}" dt="2025-03-20T09:05:22.590" v="609" actId="26606"/>
          <ac:picMkLst>
            <pc:docMk/>
            <pc:sldMk cId="3333431515" sldId="2147374584"/>
            <ac:picMk id="8" creationId="{FDAD0AD0-80E1-6695-EAB0-4CACBD0F6938}"/>
          </ac:picMkLst>
        </pc:picChg>
      </pc:sldChg>
      <pc:sldChg chg="addSp delSp modSp new mod modClrScheme chgLayout">
        <pc:chgData name="Mayank D, Patel" userId="9535835a-0cb2-4a74-bb95-ec5408ded98e" providerId="ADAL" clId="{554B771A-5610-468E-A37A-DCC31F17AC8F}" dt="2025-03-20T09:27:31.013" v="1340" actId="1036"/>
        <pc:sldMkLst>
          <pc:docMk/>
          <pc:sldMk cId="1615706354" sldId="2147374585"/>
        </pc:sldMkLst>
        <pc:spChg chg="mod ord">
          <ac:chgData name="Mayank D, Patel" userId="9535835a-0cb2-4a74-bb95-ec5408ded98e" providerId="ADAL" clId="{554B771A-5610-468E-A37A-DCC31F17AC8F}" dt="2025-03-20T09:27:31.013" v="1340" actId="1036"/>
          <ac:spMkLst>
            <pc:docMk/>
            <pc:sldMk cId="1615706354" sldId="2147374585"/>
            <ac:spMk id="2" creationId="{62C89187-727F-A79A-405D-BB73AEF548F3}"/>
          </ac:spMkLst>
        </pc:spChg>
        <pc:spChg chg="del">
          <ac:chgData name="Mayank D, Patel" userId="9535835a-0cb2-4a74-bb95-ec5408ded98e" providerId="ADAL" clId="{554B771A-5610-468E-A37A-DCC31F17AC8F}" dt="2025-03-20T08:54:17.119" v="85" actId="478"/>
          <ac:spMkLst>
            <pc:docMk/>
            <pc:sldMk cId="1615706354" sldId="2147374585"/>
            <ac:spMk id="3" creationId="{18E95D5C-AA29-7342-4BDF-C64D031E74F8}"/>
          </ac:spMkLst>
        </pc:spChg>
        <pc:spChg chg="del">
          <ac:chgData name="Mayank D, Patel" userId="9535835a-0cb2-4a74-bb95-ec5408ded98e" providerId="ADAL" clId="{554B771A-5610-468E-A37A-DCC31F17AC8F}" dt="2025-03-20T08:54:20.656" v="86" actId="478"/>
          <ac:spMkLst>
            <pc:docMk/>
            <pc:sldMk cId="1615706354" sldId="2147374585"/>
            <ac:spMk id="4" creationId="{58288B4C-0926-8408-33F3-D414DA556A26}"/>
          </ac:spMkLst>
        </pc:spChg>
        <pc:spChg chg="add del mod ord">
          <ac:chgData name="Mayank D, Patel" userId="9535835a-0cb2-4a74-bb95-ec5408ded98e" providerId="ADAL" clId="{554B771A-5610-468E-A37A-DCC31F17AC8F}" dt="2025-03-20T08:57:00.048" v="109" actId="700"/>
          <ac:spMkLst>
            <pc:docMk/>
            <pc:sldMk cId="1615706354" sldId="2147374585"/>
            <ac:spMk id="5" creationId="{23F64345-6A7A-E43C-54FD-E2AA3999BDFC}"/>
          </ac:spMkLst>
        </pc:spChg>
        <pc:spChg chg="add mod">
          <ac:chgData name="Mayank D, Patel" userId="9535835a-0cb2-4a74-bb95-ec5408ded98e" providerId="ADAL" clId="{554B771A-5610-468E-A37A-DCC31F17AC8F}" dt="2025-03-20T09:05:30.595" v="610" actId="26606"/>
          <ac:spMkLst>
            <pc:docMk/>
            <pc:sldMk cId="1615706354" sldId="2147374585"/>
            <ac:spMk id="8" creationId="{0F895A92-7365-1341-F929-99FE019E526B}"/>
          </ac:spMkLst>
        </pc:spChg>
        <pc:spChg chg="add del">
          <ac:chgData name="Mayank D, Patel" userId="9535835a-0cb2-4a74-bb95-ec5408ded98e" providerId="ADAL" clId="{554B771A-5610-468E-A37A-DCC31F17AC8F}" dt="2025-03-20T09:27:26.256" v="1338" actId="11529"/>
          <ac:spMkLst>
            <pc:docMk/>
            <pc:sldMk cId="1615706354" sldId="2147374585"/>
            <ac:spMk id="11" creationId="{80DF9D57-B912-E541-BE2F-0955161AA56D}"/>
          </ac:spMkLst>
        </pc:spChg>
        <pc:picChg chg="add del mod ord">
          <ac:chgData name="Mayank D, Patel" userId="9535835a-0cb2-4a74-bb95-ec5408ded98e" providerId="ADAL" clId="{554B771A-5610-468E-A37A-DCC31F17AC8F}" dt="2025-03-20T09:26:24.062" v="1327" actId="478"/>
          <ac:picMkLst>
            <pc:docMk/>
            <pc:sldMk cId="1615706354" sldId="2147374585"/>
            <ac:picMk id="7" creationId="{41BAB72D-20F0-170E-CDFA-6D594814490B}"/>
          </ac:picMkLst>
        </pc:picChg>
        <pc:picChg chg="add mod">
          <ac:chgData name="Mayank D, Patel" userId="9535835a-0cb2-4a74-bb95-ec5408ded98e" providerId="ADAL" clId="{554B771A-5610-468E-A37A-DCC31F17AC8F}" dt="2025-03-20T09:27:25.759" v="1337" actId="13822"/>
          <ac:picMkLst>
            <pc:docMk/>
            <pc:sldMk cId="1615706354" sldId="2147374585"/>
            <ac:picMk id="10" creationId="{C2075DEC-674D-D6C4-0760-0639F15C8652}"/>
          </ac:picMkLst>
        </pc:picChg>
      </pc:sldChg>
      <pc:sldChg chg="modSp add mod">
        <pc:chgData name="Mayank D, Patel" userId="9535835a-0cb2-4a74-bb95-ec5408ded98e" providerId="ADAL" clId="{554B771A-5610-468E-A37A-DCC31F17AC8F}" dt="2025-03-20T09:24:38.586" v="1326" actId="1076"/>
        <pc:sldMkLst>
          <pc:docMk/>
          <pc:sldMk cId="3040033597" sldId="2147374586"/>
        </pc:sldMkLst>
        <pc:spChg chg="mod">
          <ac:chgData name="Mayank D, Patel" userId="9535835a-0cb2-4a74-bb95-ec5408ded98e" providerId="ADAL" clId="{554B771A-5610-468E-A37A-DCC31F17AC8F}" dt="2025-03-20T09:24:38.586" v="1326" actId="1076"/>
          <ac:spMkLst>
            <pc:docMk/>
            <pc:sldMk cId="3040033597" sldId="2147374586"/>
            <ac:spMk id="3" creationId="{9AA99CC5-0466-823B-0FA3-DF35EB89BEAC}"/>
          </ac:spMkLst>
        </pc:spChg>
      </pc:sldChg>
    </pc:docChg>
  </pc:docChgLst>
  <pc:docChgLst>
    <pc:chgData name="Mayank D, Patel" userId="9535835a-0cb2-4a74-bb95-ec5408ded98e" providerId="ADAL" clId="{317FD57B-BD0E-4175-9141-616ABD8791E8}"/>
    <pc:docChg chg="undo custSel addSld delSld modSld modSection">
      <pc:chgData name="Mayank D, Patel" userId="9535835a-0cb2-4a74-bb95-ec5408ded98e" providerId="ADAL" clId="{317FD57B-BD0E-4175-9141-616ABD8791E8}" dt="2025-03-19T07:23:21.598" v="188" actId="14100"/>
      <pc:docMkLst>
        <pc:docMk/>
      </pc:docMkLst>
      <pc:sldChg chg="modSp mod">
        <pc:chgData name="Mayank D, Patel" userId="9535835a-0cb2-4a74-bb95-ec5408ded98e" providerId="ADAL" clId="{317FD57B-BD0E-4175-9141-616ABD8791E8}" dt="2025-03-19T06:33:44.229" v="11" actId="20577"/>
        <pc:sldMkLst>
          <pc:docMk/>
          <pc:sldMk cId="3367994799" sldId="407"/>
        </pc:sldMkLst>
        <pc:spChg chg="mod">
          <ac:chgData name="Mayank D, Patel" userId="9535835a-0cb2-4a74-bb95-ec5408ded98e" providerId="ADAL" clId="{317FD57B-BD0E-4175-9141-616ABD8791E8}" dt="2025-03-19T06:33:23.953" v="2" actId="20577"/>
          <ac:spMkLst>
            <pc:docMk/>
            <pc:sldMk cId="3367994799" sldId="407"/>
            <ac:spMk id="2" creationId="{A693464A-4C8A-423D-ADBD-B1151BF81CE8}"/>
          </ac:spMkLst>
        </pc:spChg>
        <pc:spChg chg="mod">
          <ac:chgData name="Mayank D, Patel" userId="9535835a-0cb2-4a74-bb95-ec5408ded98e" providerId="ADAL" clId="{317FD57B-BD0E-4175-9141-616ABD8791E8}" dt="2025-03-19T06:33:44.229" v="11" actId="20577"/>
          <ac:spMkLst>
            <pc:docMk/>
            <pc:sldMk cId="3367994799" sldId="407"/>
            <ac:spMk id="3" creationId="{57A45627-AC2A-46AA-8765-92D71861F45D}"/>
          </ac:spMkLst>
        </pc:spChg>
      </pc:sldChg>
      <pc:sldChg chg="del">
        <pc:chgData name="Mayank D, Patel" userId="9535835a-0cb2-4a74-bb95-ec5408ded98e" providerId="ADAL" clId="{317FD57B-BD0E-4175-9141-616ABD8791E8}" dt="2025-03-19T06:34:24.219" v="28" actId="47"/>
        <pc:sldMkLst>
          <pc:docMk/>
          <pc:sldMk cId="3842139975" sldId="2142533981"/>
        </pc:sldMkLst>
      </pc:sldChg>
      <pc:sldChg chg="del">
        <pc:chgData name="Mayank D, Patel" userId="9535835a-0cb2-4a74-bb95-ec5408ded98e" providerId="ADAL" clId="{317FD57B-BD0E-4175-9141-616ABD8791E8}" dt="2025-03-19T06:34:26.814" v="32" actId="47"/>
        <pc:sldMkLst>
          <pc:docMk/>
          <pc:sldMk cId="4108446848" sldId="2142533983"/>
        </pc:sldMkLst>
      </pc:sldChg>
      <pc:sldChg chg="del">
        <pc:chgData name="Mayank D, Patel" userId="9535835a-0cb2-4a74-bb95-ec5408ded98e" providerId="ADAL" clId="{317FD57B-BD0E-4175-9141-616ABD8791E8}" dt="2025-03-19T06:34:25.914" v="31" actId="47"/>
        <pc:sldMkLst>
          <pc:docMk/>
          <pc:sldMk cId="1911173904" sldId="2142533985"/>
        </pc:sldMkLst>
      </pc:sldChg>
      <pc:sldChg chg="del">
        <pc:chgData name="Mayank D, Patel" userId="9535835a-0cb2-4a74-bb95-ec5408ded98e" providerId="ADAL" clId="{317FD57B-BD0E-4175-9141-616ABD8791E8}" dt="2025-03-19T06:34:25.476" v="30" actId="47"/>
        <pc:sldMkLst>
          <pc:docMk/>
          <pc:sldMk cId="1818249929" sldId="2142533986"/>
        </pc:sldMkLst>
      </pc:sldChg>
      <pc:sldChg chg="del">
        <pc:chgData name="Mayank D, Patel" userId="9535835a-0cb2-4a74-bb95-ec5408ded98e" providerId="ADAL" clId="{317FD57B-BD0E-4175-9141-616ABD8791E8}" dt="2025-03-19T06:34:31.182" v="37" actId="47"/>
        <pc:sldMkLst>
          <pc:docMk/>
          <pc:sldMk cId="1190194036" sldId="2142533990"/>
        </pc:sldMkLst>
      </pc:sldChg>
      <pc:sldChg chg="del">
        <pc:chgData name="Mayank D, Patel" userId="9535835a-0cb2-4a74-bb95-ec5408ded98e" providerId="ADAL" clId="{317FD57B-BD0E-4175-9141-616ABD8791E8}" dt="2025-03-19T06:34:27.331" v="33" actId="47"/>
        <pc:sldMkLst>
          <pc:docMk/>
          <pc:sldMk cId="1671302870" sldId="2142533991"/>
        </pc:sldMkLst>
      </pc:sldChg>
      <pc:sldChg chg="del">
        <pc:chgData name="Mayank D, Patel" userId="9535835a-0cb2-4a74-bb95-ec5408ded98e" providerId="ADAL" clId="{317FD57B-BD0E-4175-9141-616ABD8791E8}" dt="2025-03-19T06:34:24.688" v="29" actId="47"/>
        <pc:sldMkLst>
          <pc:docMk/>
          <pc:sldMk cId="3080461940" sldId="2142533993"/>
        </pc:sldMkLst>
      </pc:sldChg>
      <pc:sldChg chg="del">
        <pc:chgData name="Mayank D, Patel" userId="9535835a-0cb2-4a74-bb95-ec5408ded98e" providerId="ADAL" clId="{317FD57B-BD0E-4175-9141-616ABD8791E8}" dt="2025-03-19T06:34:28.218" v="34" actId="47"/>
        <pc:sldMkLst>
          <pc:docMk/>
          <pc:sldMk cId="2023129858" sldId="2142533994"/>
        </pc:sldMkLst>
      </pc:sldChg>
      <pc:sldChg chg="del">
        <pc:chgData name="Mayank D, Patel" userId="9535835a-0cb2-4a74-bb95-ec5408ded98e" providerId="ADAL" clId="{317FD57B-BD0E-4175-9141-616ABD8791E8}" dt="2025-03-19T06:34:29.336" v="35" actId="47"/>
        <pc:sldMkLst>
          <pc:docMk/>
          <pc:sldMk cId="85711553" sldId="2142533995"/>
        </pc:sldMkLst>
      </pc:sldChg>
      <pc:sldChg chg="del">
        <pc:chgData name="Mayank D, Patel" userId="9535835a-0cb2-4a74-bb95-ec5408ded98e" providerId="ADAL" clId="{317FD57B-BD0E-4175-9141-616ABD8791E8}" dt="2025-03-19T06:34:30.036" v="36" actId="47"/>
        <pc:sldMkLst>
          <pc:docMk/>
          <pc:sldMk cId="3925610412" sldId="2142533996"/>
        </pc:sldMkLst>
      </pc:sldChg>
      <pc:sldChg chg="del">
        <pc:chgData name="Mayank D, Patel" userId="9535835a-0cb2-4a74-bb95-ec5408ded98e" providerId="ADAL" clId="{317FD57B-BD0E-4175-9141-616ABD8791E8}" dt="2025-03-19T06:34:31.746" v="38" actId="47"/>
        <pc:sldMkLst>
          <pc:docMk/>
          <pc:sldMk cId="614338482" sldId="2142533997"/>
        </pc:sldMkLst>
      </pc:sldChg>
      <pc:sldChg chg="del">
        <pc:chgData name="Mayank D, Patel" userId="9535835a-0cb2-4a74-bb95-ec5408ded98e" providerId="ADAL" clId="{317FD57B-BD0E-4175-9141-616ABD8791E8}" dt="2025-03-19T06:34:14.291" v="22" actId="47"/>
        <pc:sldMkLst>
          <pc:docMk/>
          <pc:sldMk cId="4087352170" sldId="2142534103"/>
        </pc:sldMkLst>
      </pc:sldChg>
      <pc:sldChg chg="del">
        <pc:chgData name="Mayank D, Patel" userId="9535835a-0cb2-4a74-bb95-ec5408ded98e" providerId="ADAL" clId="{317FD57B-BD0E-4175-9141-616ABD8791E8}" dt="2025-03-19T06:34:19.844" v="25" actId="47"/>
        <pc:sldMkLst>
          <pc:docMk/>
          <pc:sldMk cId="3173489698" sldId="2142534110"/>
        </pc:sldMkLst>
      </pc:sldChg>
      <pc:sldChg chg="del">
        <pc:chgData name="Mayank D, Patel" userId="9535835a-0cb2-4a74-bb95-ec5408ded98e" providerId="ADAL" clId="{317FD57B-BD0E-4175-9141-616ABD8791E8}" dt="2025-03-19T06:34:18.912" v="24" actId="47"/>
        <pc:sldMkLst>
          <pc:docMk/>
          <pc:sldMk cId="1288680468" sldId="2142534113"/>
        </pc:sldMkLst>
      </pc:sldChg>
      <pc:sldChg chg="del">
        <pc:chgData name="Mayank D, Patel" userId="9535835a-0cb2-4a74-bb95-ec5408ded98e" providerId="ADAL" clId="{317FD57B-BD0E-4175-9141-616ABD8791E8}" dt="2025-03-19T06:34:10.366" v="20" actId="47"/>
        <pc:sldMkLst>
          <pc:docMk/>
          <pc:sldMk cId="4114385052" sldId="2142534114"/>
        </pc:sldMkLst>
      </pc:sldChg>
      <pc:sldChg chg="del">
        <pc:chgData name="Mayank D, Patel" userId="9535835a-0cb2-4a74-bb95-ec5408ded98e" providerId="ADAL" clId="{317FD57B-BD0E-4175-9141-616ABD8791E8}" dt="2025-03-19T06:34:11.566" v="21" actId="47"/>
        <pc:sldMkLst>
          <pc:docMk/>
          <pc:sldMk cId="1943284231" sldId="2142534116"/>
        </pc:sldMkLst>
      </pc:sldChg>
      <pc:sldChg chg="del">
        <pc:chgData name="Mayank D, Patel" userId="9535835a-0cb2-4a74-bb95-ec5408ded98e" providerId="ADAL" clId="{317FD57B-BD0E-4175-9141-616ABD8791E8}" dt="2025-03-19T06:34:21.091" v="26" actId="47"/>
        <pc:sldMkLst>
          <pc:docMk/>
          <pc:sldMk cId="320038921" sldId="2142534117"/>
        </pc:sldMkLst>
      </pc:sldChg>
      <pc:sldChg chg="del">
        <pc:chgData name="Mayank D, Patel" userId="9535835a-0cb2-4a74-bb95-ec5408ded98e" providerId="ADAL" clId="{317FD57B-BD0E-4175-9141-616ABD8791E8}" dt="2025-03-19T06:34:18.313" v="23" actId="47"/>
        <pc:sldMkLst>
          <pc:docMk/>
          <pc:sldMk cId="682739771" sldId="2142534118"/>
        </pc:sldMkLst>
      </pc:sldChg>
      <pc:sldChg chg="modSp mod">
        <pc:chgData name="Mayank D, Patel" userId="9535835a-0cb2-4a74-bb95-ec5408ded98e" providerId="ADAL" clId="{317FD57B-BD0E-4175-9141-616ABD8791E8}" dt="2025-03-19T06:34:01.927" v="19" actId="20577"/>
        <pc:sldMkLst>
          <pc:docMk/>
          <pc:sldMk cId="2553683145" sldId="2142534120"/>
        </pc:sldMkLst>
        <pc:spChg chg="mod">
          <ac:chgData name="Mayank D, Patel" userId="9535835a-0cb2-4a74-bb95-ec5408ded98e" providerId="ADAL" clId="{317FD57B-BD0E-4175-9141-616ABD8791E8}" dt="2025-03-19T06:34:01.927" v="19" actId="20577"/>
          <ac:spMkLst>
            <pc:docMk/>
            <pc:sldMk cId="2553683145" sldId="2142534120"/>
            <ac:spMk id="2" creationId="{DB78EE6A-F986-34CF-DB8D-D68F568650F7}"/>
          </ac:spMkLst>
        </pc:spChg>
      </pc:sldChg>
      <pc:sldChg chg="del">
        <pc:chgData name="Mayank D, Patel" userId="9535835a-0cb2-4a74-bb95-ec5408ded98e" providerId="ADAL" clId="{317FD57B-BD0E-4175-9141-616ABD8791E8}" dt="2025-03-19T06:34:23.476" v="27" actId="47"/>
        <pc:sldMkLst>
          <pc:docMk/>
          <pc:sldMk cId="1273558752" sldId="2142534121"/>
        </pc:sldMkLst>
      </pc:sldChg>
      <pc:sldChg chg="del">
        <pc:chgData name="Mayank D, Patel" userId="9535835a-0cb2-4a74-bb95-ec5408ded98e" providerId="ADAL" clId="{317FD57B-BD0E-4175-9141-616ABD8791E8}" dt="2025-03-19T07:09:17.140" v="44" actId="47"/>
        <pc:sldMkLst>
          <pc:docMk/>
          <pc:sldMk cId="2349378608" sldId="2147374536"/>
        </pc:sldMkLst>
      </pc:sldChg>
      <pc:sldChg chg="del">
        <pc:chgData name="Mayank D, Patel" userId="9535835a-0cb2-4a74-bb95-ec5408ded98e" providerId="ADAL" clId="{317FD57B-BD0E-4175-9141-616ABD8791E8}" dt="2025-03-19T07:08:54.437" v="40" actId="47"/>
        <pc:sldMkLst>
          <pc:docMk/>
          <pc:sldMk cId="2667577354" sldId="2147374540"/>
        </pc:sldMkLst>
      </pc:sldChg>
      <pc:sldChg chg="del">
        <pc:chgData name="Mayank D, Patel" userId="9535835a-0cb2-4a74-bb95-ec5408ded98e" providerId="ADAL" clId="{317FD57B-BD0E-4175-9141-616ABD8791E8}" dt="2025-03-19T07:09:04.490" v="42" actId="47"/>
        <pc:sldMkLst>
          <pc:docMk/>
          <pc:sldMk cId="270685483" sldId="2147374545"/>
        </pc:sldMkLst>
      </pc:sldChg>
      <pc:sldChg chg="del">
        <pc:chgData name="Mayank D, Patel" userId="9535835a-0cb2-4a74-bb95-ec5408ded98e" providerId="ADAL" clId="{317FD57B-BD0E-4175-9141-616ABD8791E8}" dt="2025-03-19T07:09:49.685" v="49" actId="47"/>
        <pc:sldMkLst>
          <pc:docMk/>
          <pc:sldMk cId="2298897251" sldId="2147374562"/>
        </pc:sldMkLst>
      </pc:sldChg>
      <pc:sldChg chg="del">
        <pc:chgData name="Mayank D, Patel" userId="9535835a-0cb2-4a74-bb95-ec5408ded98e" providerId="ADAL" clId="{317FD57B-BD0E-4175-9141-616ABD8791E8}" dt="2025-03-19T07:09:08.017" v="43" actId="47"/>
        <pc:sldMkLst>
          <pc:docMk/>
          <pc:sldMk cId="728603273" sldId="2147374566"/>
        </pc:sldMkLst>
      </pc:sldChg>
      <pc:sldChg chg="addSp delSp modSp add del mod">
        <pc:chgData name="Mayank D, Patel" userId="9535835a-0cb2-4a74-bb95-ec5408ded98e" providerId="ADAL" clId="{317FD57B-BD0E-4175-9141-616ABD8791E8}" dt="2025-03-19T07:19:36.520" v="131" actId="1036"/>
        <pc:sldMkLst>
          <pc:docMk/>
          <pc:sldMk cId="2547922072" sldId="2147374580"/>
        </pc:sldMkLst>
        <pc:spChg chg="mod">
          <ac:chgData name="Mayank D, Patel" userId="9535835a-0cb2-4a74-bb95-ec5408ded98e" providerId="ADAL" clId="{317FD57B-BD0E-4175-9141-616ABD8791E8}" dt="2025-03-19T07:19:36.520" v="131" actId="1036"/>
          <ac:spMkLst>
            <pc:docMk/>
            <pc:sldMk cId="2547922072" sldId="2147374580"/>
            <ac:spMk id="2" creationId="{62BD4C9F-D0F2-4DDB-25B1-93856A5D77C5}"/>
          </ac:spMkLst>
        </pc:spChg>
        <pc:spChg chg="del">
          <ac:chgData name="Mayank D, Patel" userId="9535835a-0cb2-4a74-bb95-ec5408ded98e" providerId="ADAL" clId="{317FD57B-BD0E-4175-9141-616ABD8791E8}" dt="2025-03-19T07:15:44.210" v="63" actId="478"/>
          <ac:spMkLst>
            <pc:docMk/>
            <pc:sldMk cId="2547922072" sldId="2147374580"/>
            <ac:spMk id="5" creationId="{8793DD4E-DF26-4FA3-2303-4325922ACCF0}"/>
          </ac:spMkLst>
        </pc:spChg>
        <pc:spChg chg="del">
          <ac:chgData name="Mayank D, Patel" userId="9535835a-0cb2-4a74-bb95-ec5408ded98e" providerId="ADAL" clId="{317FD57B-BD0E-4175-9141-616ABD8791E8}" dt="2025-03-19T07:13:18.853" v="55" actId="478"/>
          <ac:spMkLst>
            <pc:docMk/>
            <pc:sldMk cId="2547922072" sldId="2147374580"/>
            <ac:spMk id="10" creationId="{72B357E5-4664-154A-465D-BAC09E0FFA87}"/>
          </ac:spMkLst>
        </pc:spChg>
        <pc:spChg chg="del">
          <ac:chgData name="Mayank D, Patel" userId="9535835a-0cb2-4a74-bb95-ec5408ded98e" providerId="ADAL" clId="{317FD57B-BD0E-4175-9141-616ABD8791E8}" dt="2025-03-19T07:13:20.974" v="56" actId="478"/>
          <ac:spMkLst>
            <pc:docMk/>
            <pc:sldMk cId="2547922072" sldId="2147374580"/>
            <ac:spMk id="11" creationId="{2E6ABD0E-C340-460D-766A-5003B55D63DC}"/>
          </ac:spMkLst>
        </pc:spChg>
        <pc:picChg chg="del">
          <ac:chgData name="Mayank D, Patel" userId="9535835a-0cb2-4a74-bb95-ec5408ded98e" providerId="ADAL" clId="{317FD57B-BD0E-4175-9141-616ABD8791E8}" dt="2025-03-19T07:13:07.937" v="51" actId="478"/>
          <ac:picMkLst>
            <pc:docMk/>
            <pc:sldMk cId="2547922072" sldId="2147374580"/>
            <ac:picMk id="6" creationId="{9FD99C46-0EE4-77D3-63D4-34CD02687BC5}"/>
          </ac:picMkLst>
        </pc:picChg>
        <pc:picChg chg="del">
          <ac:chgData name="Mayank D, Patel" userId="9535835a-0cb2-4a74-bb95-ec5408ded98e" providerId="ADAL" clId="{317FD57B-BD0E-4175-9141-616ABD8791E8}" dt="2025-03-19T07:13:10.346" v="52" actId="478"/>
          <ac:picMkLst>
            <pc:docMk/>
            <pc:sldMk cId="2547922072" sldId="2147374580"/>
            <ac:picMk id="7" creationId="{80EF86C0-5E2F-0568-E2AA-123BB515DEDC}"/>
          </ac:picMkLst>
        </pc:picChg>
        <pc:picChg chg="del">
          <ac:chgData name="Mayank D, Patel" userId="9535835a-0cb2-4a74-bb95-ec5408ded98e" providerId="ADAL" clId="{317FD57B-BD0E-4175-9141-616ABD8791E8}" dt="2025-03-19T07:13:14.752" v="54" actId="478"/>
          <ac:picMkLst>
            <pc:docMk/>
            <pc:sldMk cId="2547922072" sldId="2147374580"/>
            <ac:picMk id="8" creationId="{D81B6E09-BE0C-238E-7CCF-3CF0507BEB76}"/>
          </ac:picMkLst>
        </pc:picChg>
        <pc:picChg chg="del">
          <ac:chgData name="Mayank D, Patel" userId="9535835a-0cb2-4a74-bb95-ec5408ded98e" providerId="ADAL" clId="{317FD57B-BD0E-4175-9141-616ABD8791E8}" dt="2025-03-19T07:13:12.219" v="53" actId="478"/>
          <ac:picMkLst>
            <pc:docMk/>
            <pc:sldMk cId="2547922072" sldId="2147374580"/>
            <ac:picMk id="9" creationId="{70976FAA-4FF4-C9C1-EEBC-90C88A625736}"/>
          </ac:picMkLst>
        </pc:picChg>
        <pc:picChg chg="add mod">
          <ac:chgData name="Mayank D, Patel" userId="9535835a-0cb2-4a74-bb95-ec5408ded98e" providerId="ADAL" clId="{317FD57B-BD0E-4175-9141-616ABD8791E8}" dt="2025-03-19T07:19:25.174" v="130" actId="1036"/>
          <ac:picMkLst>
            <pc:docMk/>
            <pc:sldMk cId="2547922072" sldId="2147374580"/>
            <ac:picMk id="12" creationId="{0287F8BA-5503-3F0D-7789-72DEE7E87A9E}"/>
          </ac:picMkLst>
        </pc:picChg>
      </pc:sldChg>
      <pc:sldChg chg="del">
        <pc:chgData name="Mayank D, Patel" userId="9535835a-0cb2-4a74-bb95-ec5408ded98e" providerId="ADAL" clId="{317FD57B-BD0E-4175-9141-616ABD8791E8}" dt="2025-03-19T07:09:44.533" v="47" actId="47"/>
        <pc:sldMkLst>
          <pc:docMk/>
          <pc:sldMk cId="1652707254" sldId="2147374581"/>
        </pc:sldMkLst>
      </pc:sldChg>
      <pc:sldChg chg="addSp delSp modSp new mod">
        <pc:chgData name="Mayank D, Patel" userId="9535835a-0cb2-4a74-bb95-ec5408ded98e" providerId="ADAL" clId="{317FD57B-BD0E-4175-9141-616ABD8791E8}" dt="2025-03-19T07:20:31.042" v="148" actId="1035"/>
        <pc:sldMkLst>
          <pc:docMk/>
          <pc:sldMk cId="1843102552" sldId="2147374581"/>
        </pc:sldMkLst>
        <pc:spChg chg="mod">
          <ac:chgData name="Mayank D, Patel" userId="9535835a-0cb2-4a74-bb95-ec5408ded98e" providerId="ADAL" clId="{317FD57B-BD0E-4175-9141-616ABD8791E8}" dt="2025-03-19T07:20:03.571" v="139" actId="1036"/>
          <ac:spMkLst>
            <pc:docMk/>
            <pc:sldMk cId="1843102552" sldId="2147374581"/>
            <ac:spMk id="2" creationId="{34AA25AF-F16B-90FD-1F7C-65CAF523DC10}"/>
          </ac:spMkLst>
        </pc:spChg>
        <pc:spChg chg="del">
          <ac:chgData name="Mayank D, Patel" userId="9535835a-0cb2-4a74-bb95-ec5408ded98e" providerId="ADAL" clId="{317FD57B-BD0E-4175-9141-616ABD8791E8}" dt="2025-03-19T07:17:50.919" v="83" actId="478"/>
          <ac:spMkLst>
            <pc:docMk/>
            <pc:sldMk cId="1843102552" sldId="2147374581"/>
            <ac:spMk id="3" creationId="{E4B1B94F-5A4D-B35E-98FE-C43D4A96C14F}"/>
          </ac:spMkLst>
        </pc:spChg>
        <pc:spChg chg="del">
          <ac:chgData name="Mayank D, Patel" userId="9535835a-0cb2-4a74-bb95-ec5408ded98e" providerId="ADAL" clId="{317FD57B-BD0E-4175-9141-616ABD8791E8}" dt="2025-03-19T07:17:41.930" v="81" actId="478"/>
          <ac:spMkLst>
            <pc:docMk/>
            <pc:sldMk cId="1843102552" sldId="2147374581"/>
            <ac:spMk id="4" creationId="{0E75A9C6-D607-9686-91CE-71E596A5BAA7}"/>
          </ac:spMkLst>
        </pc:spChg>
        <pc:picChg chg="add mod">
          <ac:chgData name="Mayank D, Patel" userId="9535835a-0cb2-4a74-bb95-ec5408ded98e" providerId="ADAL" clId="{317FD57B-BD0E-4175-9141-616ABD8791E8}" dt="2025-03-19T07:20:31.042" v="148" actId="1035"/>
          <ac:picMkLst>
            <pc:docMk/>
            <pc:sldMk cId="1843102552" sldId="2147374581"/>
            <ac:picMk id="6" creationId="{5DEFC6F4-4D57-8A34-D550-B54C57D4843C}"/>
          </ac:picMkLst>
        </pc:picChg>
      </pc:sldChg>
      <pc:sldChg chg="del">
        <pc:chgData name="Mayank D, Patel" userId="9535835a-0cb2-4a74-bb95-ec5408ded98e" providerId="ADAL" clId="{317FD57B-BD0E-4175-9141-616ABD8791E8}" dt="2025-03-19T07:09:45.914" v="48" actId="47"/>
        <pc:sldMkLst>
          <pc:docMk/>
          <pc:sldMk cId="794224204" sldId="2147374582"/>
        </pc:sldMkLst>
      </pc:sldChg>
      <pc:sldChg chg="addSp delSp modSp new mod">
        <pc:chgData name="Mayank D, Patel" userId="9535835a-0cb2-4a74-bb95-ec5408ded98e" providerId="ADAL" clId="{317FD57B-BD0E-4175-9141-616ABD8791E8}" dt="2025-03-19T07:23:21.598" v="188" actId="14100"/>
        <pc:sldMkLst>
          <pc:docMk/>
          <pc:sldMk cId="3007485619" sldId="2147374582"/>
        </pc:sldMkLst>
        <pc:spChg chg="del">
          <ac:chgData name="Mayank D, Patel" userId="9535835a-0cb2-4a74-bb95-ec5408ded98e" providerId="ADAL" clId="{317FD57B-BD0E-4175-9141-616ABD8791E8}" dt="2025-03-19T07:22:21.894" v="150" actId="478"/>
          <ac:spMkLst>
            <pc:docMk/>
            <pc:sldMk cId="3007485619" sldId="2147374582"/>
            <ac:spMk id="2" creationId="{C17EFBC6-17D3-77D4-EC47-448931FBA527}"/>
          </ac:spMkLst>
        </pc:spChg>
        <pc:spChg chg="mod">
          <ac:chgData name="Mayank D, Patel" userId="9535835a-0cb2-4a74-bb95-ec5408ded98e" providerId="ADAL" clId="{317FD57B-BD0E-4175-9141-616ABD8791E8}" dt="2025-03-19T07:23:13.238" v="177" actId="14100"/>
          <ac:spMkLst>
            <pc:docMk/>
            <pc:sldMk cId="3007485619" sldId="2147374582"/>
            <ac:spMk id="3" creationId="{E4FC4890-53A2-31B3-43C6-1ACAA1687B6C}"/>
          </ac:spMkLst>
        </pc:spChg>
        <pc:picChg chg="add mod">
          <ac:chgData name="Mayank D, Patel" userId="9535835a-0cb2-4a74-bb95-ec5408ded98e" providerId="ADAL" clId="{317FD57B-BD0E-4175-9141-616ABD8791E8}" dt="2025-03-19T07:23:21.598" v="188" actId="14100"/>
          <ac:picMkLst>
            <pc:docMk/>
            <pc:sldMk cId="3007485619" sldId="2147374582"/>
            <ac:picMk id="5" creationId="{42B64EB9-CB61-8232-F0A1-BB334F085612}"/>
          </ac:picMkLst>
        </pc:picChg>
      </pc:sldChg>
      <pc:sldChg chg="del">
        <pc:chgData name="Mayank D, Patel" userId="9535835a-0cb2-4a74-bb95-ec5408ded98e" providerId="ADAL" clId="{317FD57B-BD0E-4175-9141-616ABD8791E8}" dt="2025-03-19T07:09:54.662" v="50" actId="47"/>
        <pc:sldMkLst>
          <pc:docMk/>
          <pc:sldMk cId="3824501542" sldId="2147374585"/>
        </pc:sldMkLst>
      </pc:sldChg>
      <pc:sldChg chg="del">
        <pc:chgData name="Mayank D, Patel" userId="9535835a-0cb2-4a74-bb95-ec5408ded98e" providerId="ADAL" clId="{317FD57B-BD0E-4175-9141-616ABD8791E8}" dt="2025-03-19T07:09:00.952" v="41" actId="47"/>
        <pc:sldMkLst>
          <pc:docMk/>
          <pc:sldMk cId="3301568610" sldId="2147374587"/>
        </pc:sldMkLst>
      </pc:sldChg>
      <pc:sldChg chg="del">
        <pc:chgData name="Mayank D, Patel" userId="9535835a-0cb2-4a74-bb95-ec5408ded98e" providerId="ADAL" clId="{317FD57B-BD0E-4175-9141-616ABD8791E8}" dt="2025-03-19T06:34:47.921" v="39" actId="47"/>
        <pc:sldMkLst>
          <pc:docMk/>
          <pc:sldMk cId="4207340808" sldId="21473745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8B6225-3E94-4525-8747-A8CEEE07C4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sz="900"/>
          </a:p>
        </p:txBody>
      </p:sp>
      <p:sp>
        <p:nvSpPr>
          <p:cNvPr id="3" name="Date Placeholder 2">
            <a:extLst>
              <a:ext uri="{FF2B5EF4-FFF2-40B4-BE49-F238E27FC236}">
                <a16:creationId xmlns:a16="http://schemas.microsoft.com/office/drawing/2014/main" id="{1EE33FD8-B984-44FE-83F0-5C989EE624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C988DC-9DE3-4390-97AB-D61B85DACE57}" type="datetimeFigureOut">
              <a:rPr lang="pt-PT" sz="900" smtClean="0"/>
              <a:pPr/>
              <a:t>08/07/2025</a:t>
            </a:fld>
            <a:endParaRPr lang="pt-PT" sz="900"/>
          </a:p>
        </p:txBody>
      </p:sp>
      <p:sp>
        <p:nvSpPr>
          <p:cNvPr id="4" name="Footer Placeholder 3">
            <a:extLst>
              <a:ext uri="{FF2B5EF4-FFF2-40B4-BE49-F238E27FC236}">
                <a16:creationId xmlns:a16="http://schemas.microsoft.com/office/drawing/2014/main" id="{88AD1E4F-EFF7-4551-A0B7-35D2A74F4F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sz="900"/>
          </a:p>
        </p:txBody>
      </p:sp>
      <p:sp>
        <p:nvSpPr>
          <p:cNvPr id="5" name="Slide Number Placeholder 4">
            <a:extLst>
              <a:ext uri="{FF2B5EF4-FFF2-40B4-BE49-F238E27FC236}">
                <a16:creationId xmlns:a16="http://schemas.microsoft.com/office/drawing/2014/main" id="{5C3F35C8-35E9-48DD-971F-B2366CC5B7D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F190BF9-40D8-49B5-87EF-599BB2C7EE93}" type="slidenum">
              <a:rPr lang="pt-PT" sz="900" smtClean="0"/>
              <a:pPr/>
              <a:t>‹#›</a:t>
            </a:fld>
            <a:endParaRPr lang="pt-PT" sz="900"/>
          </a:p>
        </p:txBody>
      </p:sp>
    </p:spTree>
    <p:extLst>
      <p:ext uri="{BB962C8B-B14F-4D97-AF65-F5344CB8AC3E}">
        <p14:creationId xmlns:p14="http://schemas.microsoft.com/office/powerpoint/2010/main" val="3609307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900"/>
            </a:lvl1pPr>
          </a:lstStyle>
          <a:p>
            <a:endParaRPr lang="pt-BR"/>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900"/>
            </a:lvl1pPr>
          </a:lstStyle>
          <a:p>
            <a:fld id="{0835B8F7-DAC4-4931-8AED-4356A8B2FD64}" type="datetimeFigureOut">
              <a:rPr lang="pt-BR" smtClean="0"/>
              <a:pPr/>
              <a:t>08/07/2025</a:t>
            </a:fld>
            <a:endParaRPr lang="pt-BR"/>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dirty="0"/>
              <a:t>Insert comments</a:t>
            </a:r>
            <a:endParaRPr lang="pt-BR" dirty="0"/>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900"/>
            </a:lvl1pPr>
          </a:lstStyle>
          <a:p>
            <a:endParaRPr lang="pt-BR"/>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900"/>
            </a:lvl1pPr>
          </a:lstStyle>
          <a:p>
            <a:fld id="{C0696B5C-12A0-4042-B4D0-BD3B9A4F58C6}" type="slidenum">
              <a:rPr lang="pt-BR" smtClean="0"/>
              <a:pPr/>
              <a:t>‹#›</a:t>
            </a:fld>
            <a:endParaRPr lang="pt-BR"/>
          </a:p>
        </p:txBody>
      </p:sp>
    </p:spTree>
    <p:extLst>
      <p:ext uri="{BB962C8B-B14F-4D97-AF65-F5344CB8AC3E}">
        <p14:creationId xmlns:p14="http://schemas.microsoft.com/office/powerpoint/2010/main" val="1575338179"/>
      </p:ext>
    </p:extLst>
  </p:cSld>
  <p:clrMap bg1="lt1" tx1="dk1" bg2="lt2" tx2="dk2" accent1="accent1" accent2="accent2" accent3="accent3" accent4="accent4" accent5="accent5" accent6="accent6" hlink="hlink" folHlink="folHlink"/>
  <p:notesStyle>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9CDFB-9F7A-9683-15BA-6C067E30B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0BDB33-19B3-23D9-7A87-ADB51D00A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5FFE3-B29A-D778-C9AD-A849983A7AE1}"/>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1C4EF1D0-6062-0728-C98E-C127624760A5}"/>
              </a:ext>
            </a:extLst>
          </p:cNvPr>
          <p:cNvSpPr>
            <a:spLocks noGrp="1"/>
          </p:cNvSpPr>
          <p:nvPr>
            <p:ph type="sldNum" sz="quarter" idx="5"/>
          </p:nvPr>
        </p:nvSpPr>
        <p:spPr/>
        <p:txBody>
          <a:bodyPr/>
          <a:lstStyle/>
          <a:p>
            <a:fld id="{C0696B5C-12A0-4042-B4D0-BD3B9A4F58C6}" type="slidenum">
              <a:rPr lang="pt-BR" smtClean="0"/>
              <a:pPr/>
              <a:t>1</a:t>
            </a:fld>
            <a:endParaRPr lang="pt-BR"/>
          </a:p>
        </p:txBody>
      </p:sp>
    </p:spTree>
    <p:extLst>
      <p:ext uri="{BB962C8B-B14F-4D97-AF65-F5344CB8AC3E}">
        <p14:creationId xmlns:p14="http://schemas.microsoft.com/office/powerpoint/2010/main" val="2484238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5.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10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33.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32.xml"/><Relationship Id="rId16" Type="http://schemas.openxmlformats.org/officeDocument/2006/relationships/image" Target="../media/image13.png"/><Relationship Id="rId1" Type="http://schemas.openxmlformats.org/officeDocument/2006/relationships/tags" Target="../tags/tag31.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5.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34.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10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6.xml"/></Relationships>
</file>

<file path=ppt/slideLayouts/_rels/slideLayout10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6.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6.xml"/><Relationship Id="rId1" Type="http://schemas.openxmlformats.org/officeDocument/2006/relationships/tags" Target="../tags/tag36.xml"/><Relationship Id="rId4" Type="http://schemas.openxmlformats.org/officeDocument/2006/relationships/image" Target="../media/image1.emf"/></Relationships>
</file>

<file path=ppt/slideLayouts/_rels/slideLayout1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6.xml"/><Relationship Id="rId1" Type="http://schemas.openxmlformats.org/officeDocument/2006/relationships/tags" Target="../tags/tag37.xml"/><Relationship Id="rId4" Type="http://schemas.openxmlformats.org/officeDocument/2006/relationships/image" Target="../media/image1.emf"/></Relationships>
</file>

<file path=ppt/slideLayouts/_rels/slideLayout1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6.xml"/><Relationship Id="rId1" Type="http://schemas.openxmlformats.org/officeDocument/2006/relationships/tags" Target="../tags/tag38.xml"/><Relationship Id="rId4" Type="http://schemas.openxmlformats.org/officeDocument/2006/relationships/image" Target="../media/image1.emf"/></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9.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4.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6.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12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41.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40.xml"/><Relationship Id="rId16" Type="http://schemas.openxmlformats.org/officeDocument/2006/relationships/image" Target="../media/image13.png"/><Relationship Id="rId1" Type="http://schemas.openxmlformats.org/officeDocument/2006/relationships/tags" Target="../tags/tag39.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6.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42.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6.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1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10.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7.xml"/><Relationship Id="rId1" Type="http://schemas.openxmlformats.org/officeDocument/2006/relationships/tags" Target="../tags/tag44.xml"/><Relationship Id="rId4" Type="http://schemas.openxmlformats.org/officeDocument/2006/relationships/image" Target="../media/image1.emf"/></Relationships>
</file>

<file path=ppt/slideLayouts/_rels/slideLayout13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7.xml"/><Relationship Id="rId1" Type="http://schemas.openxmlformats.org/officeDocument/2006/relationships/tags" Target="../tags/tag45.xml"/><Relationship Id="rId4" Type="http://schemas.openxmlformats.org/officeDocument/2006/relationships/image" Target="../media/image1.emf"/></Relationships>
</file>

<file path=ppt/slideLayouts/_rels/slideLayout13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7.xml"/><Relationship Id="rId1" Type="http://schemas.openxmlformats.org/officeDocument/2006/relationships/tags" Target="../tags/tag46.xml"/><Relationship Id="rId4" Type="http://schemas.openxmlformats.org/officeDocument/2006/relationships/image" Target="../media/image1.emf"/></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4.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7.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14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49.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48.xml"/><Relationship Id="rId16" Type="http://schemas.openxmlformats.org/officeDocument/2006/relationships/image" Target="../media/image13.png"/><Relationship Id="rId1" Type="http://schemas.openxmlformats.org/officeDocument/2006/relationships/tags" Target="../tags/tag47.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7.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50.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8.xml"/><Relationship Id="rId1" Type="http://schemas.openxmlformats.org/officeDocument/2006/relationships/tags" Target="../tags/tag52.xml"/><Relationship Id="rId4" Type="http://schemas.openxmlformats.org/officeDocument/2006/relationships/image" Target="../media/image1.emf"/></Relationships>
</file>

<file path=ppt/slideLayouts/_rels/slideLayout15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8.xml"/><Relationship Id="rId1" Type="http://schemas.openxmlformats.org/officeDocument/2006/relationships/tags" Target="../tags/tag53.xml"/><Relationship Id="rId4" Type="http://schemas.openxmlformats.org/officeDocument/2006/relationships/image" Target="../media/image1.emf"/></Relationships>
</file>

<file path=ppt/slideLayouts/_rels/slideLayout15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8.xml"/><Relationship Id="rId1" Type="http://schemas.openxmlformats.org/officeDocument/2006/relationships/tags" Target="../tags/tag54.xml"/><Relationship Id="rId4" Type="http://schemas.openxmlformats.org/officeDocument/2006/relationships/image" Target="../media/image1.emf"/></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4.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8.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16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57.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56.xml"/><Relationship Id="rId16" Type="http://schemas.openxmlformats.org/officeDocument/2006/relationships/image" Target="../media/image13.png"/><Relationship Id="rId1" Type="http://schemas.openxmlformats.org/officeDocument/2006/relationships/tags" Target="../tags/tag55.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8.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58.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6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8.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7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9.xml"/><Relationship Id="rId1" Type="http://schemas.openxmlformats.org/officeDocument/2006/relationships/tags" Target="../tags/tag60.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9.xml"/><Relationship Id="rId1" Type="http://schemas.openxmlformats.org/officeDocument/2006/relationships/tags" Target="../tags/tag61.xml"/><Relationship Id="rId4" Type="http://schemas.openxmlformats.org/officeDocument/2006/relationships/image" Target="../media/image1.emf"/></Relationships>
</file>

<file path=ppt/slideLayouts/_rels/slideLayout18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9.xml"/><Relationship Id="rId1" Type="http://schemas.openxmlformats.org/officeDocument/2006/relationships/tags" Target="../tags/tag62.xml"/><Relationship Id="rId4" Type="http://schemas.openxmlformats.org/officeDocument/2006/relationships/image" Target="../media/image1.emf"/></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7.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9.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188.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65.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64.xml"/><Relationship Id="rId16" Type="http://schemas.openxmlformats.org/officeDocument/2006/relationships/image" Target="../media/image13.png"/><Relationship Id="rId1" Type="http://schemas.openxmlformats.org/officeDocument/2006/relationships/tags" Target="../tags/tag63.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9.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66.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18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9.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tags" Target="../tags/tag12.xml"/><Relationship Id="rId4" Type="http://schemas.openxmlformats.org/officeDocument/2006/relationships/image" Target="../media/image1.emf"/></Relationships>
</file>

<file path=ppt/slideLayouts/_rels/slideLayout5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tags" Target="../tags/tag13.xml"/><Relationship Id="rId4" Type="http://schemas.openxmlformats.org/officeDocument/2006/relationships/image" Target="../media/image1.emf"/></Relationships>
</file>

<file path=ppt/slideLayouts/_rels/slideLayout5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3.xml"/><Relationship Id="rId1" Type="http://schemas.openxmlformats.org/officeDocument/2006/relationships/tags" Target="../tags/tag14.xml"/><Relationship Id="rId4" Type="http://schemas.openxmlformats.org/officeDocument/2006/relationships/image" Target="../media/image1.emf"/></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3.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6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17.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16.xml"/><Relationship Id="rId16" Type="http://schemas.openxmlformats.org/officeDocument/2006/relationships/image" Target="../media/image13.png"/><Relationship Id="rId1" Type="http://schemas.openxmlformats.org/officeDocument/2006/relationships/tags" Target="../tags/tag15.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3.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18.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4.xml"/><Relationship Id="rId1" Type="http://schemas.openxmlformats.org/officeDocument/2006/relationships/tags" Target="../tags/tag20.xml"/><Relationship Id="rId4" Type="http://schemas.openxmlformats.org/officeDocument/2006/relationships/image" Target="../media/image1.emf"/></Relationships>
</file>

<file path=ppt/slideLayouts/_rels/slideLayout7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4.xml"/><Relationship Id="rId1" Type="http://schemas.openxmlformats.org/officeDocument/2006/relationships/tags" Target="../tags/tag21.xml"/><Relationship Id="rId4" Type="http://schemas.openxmlformats.org/officeDocument/2006/relationships/image" Target="../media/image1.emf"/></Relationships>
</file>

<file path=ppt/slideLayouts/_rels/slideLayout7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4.xml"/><Relationship Id="rId1" Type="http://schemas.openxmlformats.org/officeDocument/2006/relationships/tags" Target="../tags/tag22.xml"/><Relationship Id="rId4" Type="http://schemas.openxmlformats.org/officeDocument/2006/relationships/image" Target="../media/image1.emf"/></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8" Type="http://schemas.openxmlformats.org/officeDocument/2006/relationships/hyperlink" Target="http://www.youtube.com/capgeminimedia" TargetMode="External"/><Relationship Id="rId13"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4.png"/><Relationship Id="rId2" Type="http://schemas.openxmlformats.org/officeDocument/2006/relationships/hyperlink" Target="http://www.linkedin.com/company/capgemini" TargetMode="External"/><Relationship Id="rId1" Type="http://schemas.openxmlformats.org/officeDocument/2006/relationships/slideMaster" Target="../slideMasters/slideMaster4.xml"/><Relationship Id="rId6" Type="http://schemas.openxmlformats.org/officeDocument/2006/relationships/hyperlink" Target="http://www.twitter.com/capgemini" TargetMode="External"/><Relationship Id="rId11" Type="http://schemas.openxmlformats.org/officeDocument/2006/relationships/image" Target="../media/image13.png"/><Relationship Id="rId5" Type="http://schemas.openxmlformats.org/officeDocument/2006/relationships/image" Target="../media/image10.png"/><Relationship Id="rId10" Type="http://schemas.openxmlformats.org/officeDocument/2006/relationships/hyperlink" Target="http://www.facebook.com/capgemini" TargetMode="External"/><Relationship Id="rId4" Type="http://schemas.openxmlformats.org/officeDocument/2006/relationships/hyperlink" Target="http://www.slideshare.net/capgemini" TargetMode="External"/><Relationship Id="rId9" Type="http://schemas.openxmlformats.org/officeDocument/2006/relationships/image" Target="../media/image12.png"/></Relationships>
</file>

<file path=ppt/slideLayouts/_rels/slideLayout8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hyperlink" Target="http://www.youtube.com/capgeminimedia" TargetMode="External"/><Relationship Id="rId3" Type="http://schemas.openxmlformats.org/officeDocument/2006/relationships/tags" Target="../tags/tag25.xml"/><Relationship Id="rId7" Type="http://schemas.openxmlformats.org/officeDocument/2006/relationships/hyperlink" Target="http://www.linkedin.com/company/capgemini" TargetMode="External"/><Relationship Id="rId12" Type="http://schemas.openxmlformats.org/officeDocument/2006/relationships/image" Target="../media/image11.png"/><Relationship Id="rId17" Type="http://schemas.openxmlformats.org/officeDocument/2006/relationships/image" Target="../media/image8.png"/><Relationship Id="rId2" Type="http://schemas.openxmlformats.org/officeDocument/2006/relationships/tags" Target="../tags/tag24.xml"/><Relationship Id="rId16" Type="http://schemas.openxmlformats.org/officeDocument/2006/relationships/image" Target="../media/image13.png"/><Relationship Id="rId1" Type="http://schemas.openxmlformats.org/officeDocument/2006/relationships/tags" Target="../tags/tag23.xml"/><Relationship Id="rId6" Type="http://schemas.openxmlformats.org/officeDocument/2006/relationships/image" Target="../media/image14.png"/><Relationship Id="rId11" Type="http://schemas.openxmlformats.org/officeDocument/2006/relationships/hyperlink" Target="http://www.twitter.com/capgemini" TargetMode="External"/><Relationship Id="rId5" Type="http://schemas.openxmlformats.org/officeDocument/2006/relationships/slideMaster" Target="../slideMasters/slideMaster4.xml"/><Relationship Id="rId15" Type="http://schemas.openxmlformats.org/officeDocument/2006/relationships/hyperlink" Target="http://www.facebook.com/capgemini" TargetMode="External"/><Relationship Id="rId10" Type="http://schemas.openxmlformats.org/officeDocument/2006/relationships/image" Target="../media/image10.png"/><Relationship Id="rId4" Type="http://schemas.openxmlformats.org/officeDocument/2006/relationships/tags" Target="../tags/tag26.xml"/><Relationship Id="rId9" Type="http://schemas.openxmlformats.org/officeDocument/2006/relationships/hyperlink" Target="http://www.slideshare.net/capgemini" TargetMode="External"/><Relationship Id="rId14" Type="http://schemas.openxmlformats.org/officeDocument/2006/relationships/image" Target="../media/image12.png"/></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5.xml"/><Relationship Id="rId1" Type="http://schemas.openxmlformats.org/officeDocument/2006/relationships/tags" Target="../tags/tag28.xml"/><Relationship Id="rId4" Type="http://schemas.openxmlformats.org/officeDocument/2006/relationships/image" Target="../media/image1.emf"/></Relationships>
</file>

<file path=ppt/slideLayouts/_rels/slideLayout9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5.xml"/><Relationship Id="rId1" Type="http://schemas.openxmlformats.org/officeDocument/2006/relationships/tags" Target="../tags/tag29.xml"/><Relationship Id="rId4" Type="http://schemas.openxmlformats.org/officeDocument/2006/relationships/image" Target="../media/image1.emf"/></Relationships>
</file>

<file path=ppt/slideLayouts/_rels/slideLayout9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5.xml"/><Relationship Id="rId1" Type="http://schemas.openxmlformats.org/officeDocument/2006/relationships/tags" Target="../tags/tag30.xml"/><Relationship Id="rId4" Type="http://schemas.openxmlformats.org/officeDocument/2006/relationships/image" Target="../media/image1.emf"/></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52"/>
            <a:ext cx="11700000" cy="44662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re 2"/>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Title Slide 7">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64592B57-BCDC-46B2-904B-5A7FDEA22156}"/>
              </a:ext>
            </a:extLst>
          </p:cNvPr>
          <p:cNvGrpSpPr/>
          <p:nvPr userDrawn="1"/>
        </p:nvGrpSpPr>
        <p:grpSpPr>
          <a:xfrm rot="10800000">
            <a:off x="0" y="-583910"/>
            <a:ext cx="8184232" cy="7441910"/>
            <a:chOff x="3847179" y="1294078"/>
            <a:chExt cx="4118037" cy="3744526"/>
          </a:xfrm>
        </p:grpSpPr>
        <p:sp>
          <p:nvSpPr>
            <p:cNvPr id="25" name="Forme libre : forme 24">
              <a:extLst>
                <a:ext uri="{FF2B5EF4-FFF2-40B4-BE49-F238E27FC236}">
                  <a16:creationId xmlns:a16="http://schemas.microsoft.com/office/drawing/2014/main" id="{F6855C7D-FB6F-4A0D-99F6-3523A5DB1407}"/>
                </a:ext>
              </a:extLst>
            </p:cNvPr>
            <p:cNvSpPr/>
            <p:nvPr/>
          </p:nvSpPr>
          <p:spPr>
            <a:xfrm>
              <a:off x="4193316" y="2714504"/>
              <a:ext cx="3771900" cy="2324100"/>
            </a:xfrm>
            <a:custGeom>
              <a:avLst/>
              <a:gdLst>
                <a:gd name="connsiteX0" fmla="*/ 3770471 w 3771900"/>
                <a:gd name="connsiteY0" fmla="*/ 1651908 h 2324100"/>
                <a:gd name="connsiteX1" fmla="*/ 2411540 w 3771900"/>
                <a:gd name="connsiteY1" fmla="*/ 35897 h 2324100"/>
                <a:gd name="connsiteX2" fmla="*/ 976694 w 3771900"/>
                <a:gd name="connsiteY2" fmla="*/ 559486 h 2324100"/>
                <a:gd name="connsiteX3" fmla="*/ 7144 w 3771900"/>
                <a:gd name="connsiteY3" fmla="*/ 633686 h 2324100"/>
                <a:gd name="connsiteX4" fmla="*/ 3773710 w 3771900"/>
                <a:gd name="connsiteY4" fmla="*/ 2321421 h 2324100"/>
                <a:gd name="connsiteX5" fmla="*/ 3770471 w 3771900"/>
                <a:gd name="connsiteY5" fmla="*/ 1651908 h 2324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71900" h="2324100">
                  <a:moveTo>
                    <a:pt x="3770471" y="1651908"/>
                  </a:moveTo>
                  <a:cubicBezTo>
                    <a:pt x="3318605" y="1380732"/>
                    <a:pt x="2548319" y="213919"/>
                    <a:pt x="2411540" y="35897"/>
                  </a:cubicBezTo>
                  <a:cubicBezTo>
                    <a:pt x="2099405" y="-85642"/>
                    <a:pt x="1609249" y="195060"/>
                    <a:pt x="976694" y="559486"/>
                  </a:cubicBezTo>
                  <a:cubicBezTo>
                    <a:pt x="388620" y="898291"/>
                    <a:pt x="51530" y="667786"/>
                    <a:pt x="7144" y="633686"/>
                  </a:cubicBezTo>
                  <a:cubicBezTo>
                    <a:pt x="793052" y="1266241"/>
                    <a:pt x="2403253" y="1964329"/>
                    <a:pt x="3773710" y="2321421"/>
                  </a:cubicBezTo>
                  <a:cubicBezTo>
                    <a:pt x="3773805" y="2144447"/>
                    <a:pt x="3770471" y="1814881"/>
                    <a:pt x="3770471" y="1651908"/>
                  </a:cubicBezTo>
                </a:path>
              </a:pathLst>
            </a:custGeom>
            <a:solidFill>
              <a:schemeClr val="accent2"/>
            </a:solidFill>
            <a:ln w="9525" cap="flat">
              <a:noFill/>
              <a:prstDash val="solid"/>
              <a:miter/>
            </a:ln>
          </p:spPr>
          <p:txBody>
            <a:bodyPr rtlCol="0" anchor="ctr"/>
            <a:lstStyle/>
            <a:p>
              <a:endParaRPr lang="en-US"/>
            </a:p>
          </p:txBody>
        </p:sp>
        <p:sp>
          <p:nvSpPr>
            <p:cNvPr id="26" name="Forme libre : forme 25">
              <a:extLst>
                <a:ext uri="{FF2B5EF4-FFF2-40B4-BE49-F238E27FC236}">
                  <a16:creationId xmlns:a16="http://schemas.microsoft.com/office/drawing/2014/main" id="{81910F3B-3232-4E33-8A3C-C9ECA9724E12}"/>
                </a:ext>
              </a:extLst>
            </p:cNvPr>
            <p:cNvSpPr/>
            <p:nvPr/>
          </p:nvSpPr>
          <p:spPr>
            <a:xfrm>
              <a:off x="3847179" y="1294078"/>
              <a:ext cx="4114800" cy="3086100"/>
            </a:xfrm>
            <a:custGeom>
              <a:avLst/>
              <a:gdLst>
                <a:gd name="connsiteX0" fmla="*/ 4116608 w 4114800"/>
                <a:gd name="connsiteY0" fmla="*/ 7144 h 3086100"/>
                <a:gd name="connsiteX1" fmla="*/ 377379 w 4114800"/>
                <a:gd name="connsiteY1" fmla="*/ 7144 h 3086100"/>
                <a:gd name="connsiteX2" fmla="*/ 348233 w 4114800"/>
                <a:gd name="connsiteY2" fmla="*/ 2061591 h 3086100"/>
                <a:gd name="connsiteX3" fmla="*/ 353376 w 4114800"/>
                <a:gd name="connsiteY3" fmla="*/ 2065687 h 3086100"/>
                <a:gd name="connsiteX4" fmla="*/ 1322926 w 4114800"/>
                <a:gd name="connsiteY4" fmla="*/ 1991487 h 3086100"/>
                <a:gd name="connsiteX5" fmla="*/ 2757677 w 4114800"/>
                <a:gd name="connsiteY5" fmla="*/ 1467898 h 3086100"/>
                <a:gd name="connsiteX6" fmla="*/ 4116608 w 4114800"/>
                <a:gd name="connsiteY6" fmla="*/ 3083909 h 3086100"/>
                <a:gd name="connsiteX7" fmla="*/ 4116608 w 4114800"/>
                <a:gd name="connsiteY7" fmla="*/ 7144 h 308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14800" h="3086100">
                  <a:moveTo>
                    <a:pt x="4116608" y="7144"/>
                  </a:moveTo>
                  <a:lnTo>
                    <a:pt x="377379" y="7144"/>
                  </a:lnTo>
                  <a:cubicBezTo>
                    <a:pt x="377379" y="7144"/>
                    <a:pt x="-435865" y="1427893"/>
                    <a:pt x="348233" y="2061591"/>
                  </a:cubicBezTo>
                  <a:cubicBezTo>
                    <a:pt x="349852" y="2062925"/>
                    <a:pt x="351661" y="2064353"/>
                    <a:pt x="353376" y="2065687"/>
                  </a:cubicBezTo>
                  <a:cubicBezTo>
                    <a:pt x="397858" y="2099786"/>
                    <a:pt x="734852" y="2330387"/>
                    <a:pt x="1322926" y="1991487"/>
                  </a:cubicBezTo>
                  <a:cubicBezTo>
                    <a:pt x="1955481" y="1627061"/>
                    <a:pt x="2445638" y="1346359"/>
                    <a:pt x="2757677" y="1467898"/>
                  </a:cubicBezTo>
                  <a:cubicBezTo>
                    <a:pt x="2894456" y="1645920"/>
                    <a:pt x="3664838" y="2812733"/>
                    <a:pt x="4116608" y="3083909"/>
                  </a:cubicBezTo>
                  <a:cubicBezTo>
                    <a:pt x="4116608" y="2760916"/>
                    <a:pt x="4116608" y="7144"/>
                    <a:pt x="4116608" y="7144"/>
                  </a:cubicBezTo>
                </a:path>
              </a:pathLst>
            </a:custGeom>
            <a:solidFill>
              <a:srgbClr val="0075B3"/>
            </a:solidFill>
            <a:ln w="9525" cap="flat">
              <a:noFill/>
              <a:prstDash val="solid"/>
              <a:miter/>
            </a:ln>
          </p:spPr>
          <p:txBody>
            <a:bodyPr rtlCol="0" anchor="ctr"/>
            <a:lstStyle/>
            <a:p>
              <a:endParaRPr lang="en-US"/>
            </a:p>
          </p:txBody>
        </p:sp>
      </p:grpSp>
      <p:graphicFrame>
        <p:nvGraphicFramePr>
          <p:cNvPr id="9" name="Object 8"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9" name="Object 8"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Placeholder 13">
            <a:extLst>
              <a:ext uri="{FF2B5EF4-FFF2-40B4-BE49-F238E27FC236}">
                <a16:creationId xmlns:a16="http://schemas.microsoft.com/office/drawing/2014/main" id="{5C674D03-4995-4743-8CE4-61CF32CFBDDE}"/>
              </a:ext>
            </a:extLst>
          </p:cNvPr>
          <p:cNvSpPr>
            <a:spLocks noGrp="1"/>
          </p:cNvSpPr>
          <p:nvPr>
            <p:ph type="body" sz="quarter" idx="11" hasCustomPrompt="1"/>
          </p:nvPr>
        </p:nvSpPr>
        <p:spPr>
          <a:xfrm>
            <a:off x="3712035" y="3502732"/>
            <a:ext cx="3558066" cy="2058654"/>
          </a:xfrm>
          <a:prstGeom prst="rect">
            <a:avLst/>
          </a:prstGeom>
        </p:spPr>
        <p:txBody>
          <a:bodyPr anchor="ctr">
            <a:normAutofit/>
          </a:bodyPr>
          <a:lstStyle>
            <a:lvl1pPr marL="0" indent="0">
              <a:buNone/>
              <a:defRPr sz="3200" b="1">
                <a:solidFill>
                  <a:schemeClr val="bg1"/>
                </a:solidFill>
              </a:defRPr>
            </a:lvl1pPr>
            <a:lvl2pPr marL="457200" indent="0">
              <a:buNone/>
              <a:defRPr sz="6000">
                <a:solidFill>
                  <a:schemeClr val="bg1"/>
                </a:solidFill>
              </a:defRPr>
            </a:lvl2pPr>
          </a:lstStyle>
          <a:p>
            <a:pPr lvl="0"/>
            <a:r>
              <a:rPr lang="en-US" dirty="0"/>
              <a:t>Click to insert section title</a:t>
            </a:r>
            <a:endParaRPr lang="pt-PT" dirty="0"/>
          </a:p>
        </p:txBody>
      </p:sp>
      <p:sp>
        <p:nvSpPr>
          <p:cNvPr id="16" name="Subtitle 2"/>
          <p:cNvSpPr>
            <a:spLocks noGrp="1"/>
          </p:cNvSpPr>
          <p:nvPr>
            <p:ph type="subTitle" idx="1" hasCustomPrompt="1"/>
          </p:nvPr>
        </p:nvSpPr>
        <p:spPr>
          <a:xfrm>
            <a:off x="3637310" y="5571206"/>
            <a:ext cx="3558066" cy="682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lvl1pPr marL="0" marR="0" indent="0" algn="r" defTabSz="914400" rtl="0" eaLnBrk="1" fontAlgn="auto" latinLnBrk="0" hangingPunct="1">
              <a:lnSpc>
                <a:spcPts val="1800"/>
              </a:lnSpc>
              <a:spcBef>
                <a:spcPts val="0"/>
              </a:spcBef>
              <a:spcAft>
                <a:spcPts val="0"/>
              </a:spcAft>
              <a:buClrTx/>
              <a:buSzTx/>
              <a:buFont typeface="Arial" panose="020B0604020202020204" pitchFamily="34" charset="0"/>
              <a:buNone/>
              <a:tabLst/>
              <a:defRPr lang="en-US" sz="1400" dirty="0">
                <a:solidFill>
                  <a:schemeClr val="bg1"/>
                </a:solidFill>
              </a:defRPr>
            </a:lvl1pPr>
          </a:lstStyle>
          <a:p>
            <a:pPr marL="0" lvl="0"/>
            <a:r>
              <a:rPr lang="en-US" dirty="0"/>
              <a:t>Click to insert presenter, location and date</a:t>
            </a:r>
          </a:p>
        </p:txBody>
      </p:sp>
      <p:pic>
        <p:nvPicPr>
          <p:cNvPr id="18" name="Image 17">
            <a:extLst>
              <a:ext uri="{FF2B5EF4-FFF2-40B4-BE49-F238E27FC236}">
                <a16:creationId xmlns:a16="http://schemas.microsoft.com/office/drawing/2014/main" id="{9B094B5A-7617-4918-B4B1-E58924F906AC}"/>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6845" t="25237" r="7003" b="27219"/>
          <a:stretch/>
        </p:blipFill>
        <p:spPr>
          <a:xfrm>
            <a:off x="5519936" y="724932"/>
            <a:ext cx="6120000" cy="831860"/>
          </a:xfrm>
          <a:prstGeom prst="rect">
            <a:avLst/>
          </a:prstGeom>
        </p:spPr>
      </p:pic>
    </p:spTree>
    <p:extLst>
      <p:ext uri="{BB962C8B-B14F-4D97-AF65-F5344CB8AC3E}">
        <p14:creationId xmlns:p14="http://schemas.microsoft.com/office/powerpoint/2010/main" val="2459246857"/>
      </p:ext>
    </p:extLst>
  </p:cSld>
  <p:clrMapOvr>
    <a:masterClrMapping/>
  </p:clrMapOvr>
  <p:extLst>
    <p:ext uri="{DCECCB84-F9BA-43D5-87BE-67443E8EF086}">
      <p15:sldGuideLst xmlns:p15="http://schemas.microsoft.com/office/powerpoint/2012/main">
        <p15:guide id="1" orient="horz" pos="3339">
          <p15:clr>
            <a:srgbClr val="FBAE40"/>
          </p15:clr>
        </p15:guide>
        <p15:guide id="2" pos="257">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309715087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845680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80610800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3256522384"/>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632423614"/>
      </p:ext>
    </p:extLst>
  </p:cSld>
  <p:clrMapOvr>
    <a:masterClrMapping/>
  </p:clrMapOvr>
  <p:extLst>
    <p:ext uri="{DCECCB84-F9BA-43D5-87BE-67443E8EF086}">
      <p15:sldGuideLst xmlns:p15="http://schemas.microsoft.com/office/powerpoint/2012/main"/>
    </p:ext>
  </p:extLst>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180056532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1097611869"/>
      </p:ext>
    </p:extLst>
  </p:cSld>
  <p:clrMapOvr>
    <a:masterClrMapping/>
  </p:clrMapOvr>
  <p:extLst>
    <p:ext uri="{DCECCB84-F9BA-43D5-87BE-67443E8EF086}">
      <p15:sldGuideLst xmlns:p15="http://schemas.microsoft.com/office/powerpoint/2012/main"/>
    </p:ext>
  </p:extLst>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914622949"/>
      </p:ext>
    </p:extLst>
  </p:cSld>
  <p:clrMapOvr>
    <a:masterClrMapping/>
  </p:clrMapOvr>
  <p:extLst>
    <p:ext uri="{DCECCB84-F9BA-43D5-87BE-67443E8EF086}">
      <p15:sldGuideLst xmlns:p15="http://schemas.microsoft.com/office/powerpoint/2012/main"/>
    </p:ext>
  </p:extLst>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1179916067"/>
      </p:ext>
    </p:extLst>
  </p:cSld>
  <p:clrMapOvr>
    <a:masterClrMapping/>
  </p:clrMapOvr>
  <p:extLst>
    <p:ext uri="{DCECCB84-F9BA-43D5-87BE-67443E8EF086}">
      <p15:sldGuideLst xmlns:p15="http://schemas.microsoft.com/office/powerpoint/2012/main"/>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104013479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6">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8B5F77E1-A90A-4D54-B022-9C5E9B57DFA9}"/>
              </a:ext>
            </a:extLst>
          </p:cNvPr>
          <p:cNvGrpSpPr/>
          <p:nvPr userDrawn="1"/>
        </p:nvGrpSpPr>
        <p:grpSpPr>
          <a:xfrm>
            <a:off x="0" y="-55534"/>
            <a:ext cx="13296800" cy="5428750"/>
            <a:chOff x="0" y="-55534"/>
            <a:chExt cx="12216000" cy="5173384"/>
          </a:xfrm>
        </p:grpSpPr>
        <p:sp>
          <p:nvSpPr>
            <p:cNvPr id="13" name="Forme libre : forme 12">
              <a:extLst>
                <a:ext uri="{FF2B5EF4-FFF2-40B4-BE49-F238E27FC236}">
                  <a16:creationId xmlns:a16="http://schemas.microsoft.com/office/drawing/2014/main" id="{89968303-ACAB-46E2-9ADA-FFEAE7DD34FF}"/>
                </a:ext>
              </a:extLst>
            </p:cNvPr>
            <p:cNvSpPr/>
            <p:nvPr userDrawn="1"/>
          </p:nvSpPr>
          <p:spPr>
            <a:xfrm rot="10800000" flipH="1">
              <a:off x="0" y="-32385"/>
              <a:ext cx="5332543" cy="3858339"/>
            </a:xfrm>
            <a:custGeom>
              <a:avLst/>
              <a:gdLst>
                <a:gd name="connsiteX0" fmla="*/ 2180368 w 2314575"/>
                <a:gd name="connsiteY0" fmla="*/ 675704 h 1685925"/>
                <a:gd name="connsiteX1" fmla="*/ 7144 w 2314575"/>
                <a:gd name="connsiteY1" fmla="*/ 84011 h 1685925"/>
                <a:gd name="connsiteX2" fmla="*/ 7144 w 2314575"/>
                <a:gd name="connsiteY2" fmla="*/ 1622204 h 1685925"/>
                <a:gd name="connsiteX3" fmla="*/ 29813 w 2314575"/>
                <a:gd name="connsiteY3" fmla="*/ 1681544 h 1685925"/>
                <a:gd name="connsiteX4" fmla="*/ 2086261 w 2314575"/>
                <a:gd name="connsiteY4" fmla="*/ 1681544 h 1685925"/>
                <a:gd name="connsiteX5" fmla="*/ 2180368 w 2314575"/>
                <a:gd name="connsiteY5" fmla="*/ 675704 h 1685925"/>
                <a:gd name="connsiteX0" fmla="*/ 2173224 w 2307237"/>
                <a:gd name="connsiteY0" fmla="*/ 668561 h 1674401"/>
                <a:gd name="connsiteX1" fmla="*/ 0 w 2307237"/>
                <a:gd name="connsiteY1" fmla="*/ 76868 h 1674401"/>
                <a:gd name="connsiteX2" fmla="*/ 0 w 2307237"/>
                <a:gd name="connsiteY2" fmla="*/ 1615061 h 1674401"/>
                <a:gd name="connsiteX3" fmla="*/ 2637 w 2307237"/>
                <a:gd name="connsiteY3" fmla="*/ 1664385 h 1674401"/>
                <a:gd name="connsiteX4" fmla="*/ 2079117 w 2307237"/>
                <a:gd name="connsiteY4" fmla="*/ 1674401 h 1674401"/>
                <a:gd name="connsiteX5" fmla="*/ 2173224 w 2307237"/>
                <a:gd name="connsiteY5" fmla="*/ 668561 h 1674401"/>
                <a:gd name="connsiteX0" fmla="*/ 2173224 w 2307237"/>
                <a:gd name="connsiteY0" fmla="*/ 668561 h 1669393"/>
                <a:gd name="connsiteX1" fmla="*/ 0 w 2307237"/>
                <a:gd name="connsiteY1" fmla="*/ 76868 h 1669393"/>
                <a:gd name="connsiteX2" fmla="*/ 0 w 2307237"/>
                <a:gd name="connsiteY2" fmla="*/ 1615061 h 1669393"/>
                <a:gd name="connsiteX3" fmla="*/ 2637 w 2307237"/>
                <a:gd name="connsiteY3" fmla="*/ 1664385 h 1669393"/>
                <a:gd name="connsiteX4" fmla="*/ 2079117 w 2307237"/>
                <a:gd name="connsiteY4" fmla="*/ 1669393 h 1669393"/>
                <a:gd name="connsiteX5" fmla="*/ 2173224 w 2307237"/>
                <a:gd name="connsiteY5" fmla="*/ 668561 h 1669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7237" h="1669393">
                  <a:moveTo>
                    <a:pt x="2173224" y="668561"/>
                  </a:moveTo>
                  <a:cubicBezTo>
                    <a:pt x="1677257" y="1447230"/>
                    <a:pt x="849249" y="-388999"/>
                    <a:pt x="0" y="76868"/>
                  </a:cubicBezTo>
                  <a:lnTo>
                    <a:pt x="0" y="1615061"/>
                  </a:lnTo>
                  <a:cubicBezTo>
                    <a:pt x="7906" y="1636016"/>
                    <a:pt x="-4506" y="1646002"/>
                    <a:pt x="2637" y="1664385"/>
                  </a:cubicBezTo>
                  <a:lnTo>
                    <a:pt x="2079117" y="1669393"/>
                  </a:lnTo>
                  <a:cubicBezTo>
                    <a:pt x="2267807" y="988356"/>
                    <a:pt x="2432685" y="261177"/>
                    <a:pt x="2173224" y="668561"/>
                  </a:cubicBezTo>
                  <a:close/>
                </a:path>
              </a:pathLst>
            </a:custGeom>
            <a:solidFill>
              <a:schemeClr val="accent3"/>
            </a:solidFill>
            <a:ln w="9525" cap="flat">
              <a:noFill/>
              <a:prstDash val="solid"/>
              <a:miter/>
            </a:ln>
          </p:spPr>
          <p:txBody>
            <a:bodyPr rtlCol="0" anchor="ctr"/>
            <a:lstStyle/>
            <a:p>
              <a:endParaRPr lang="en-US" dirty="0"/>
            </a:p>
          </p:txBody>
        </p:sp>
        <p:sp>
          <p:nvSpPr>
            <p:cNvPr id="14" name="Forme libre : forme 13">
              <a:extLst>
                <a:ext uri="{FF2B5EF4-FFF2-40B4-BE49-F238E27FC236}">
                  <a16:creationId xmlns:a16="http://schemas.microsoft.com/office/drawing/2014/main" id="{E554DC0D-4FB0-4F98-9429-3F0318722CC7}"/>
                </a:ext>
              </a:extLst>
            </p:cNvPr>
            <p:cNvSpPr/>
            <p:nvPr/>
          </p:nvSpPr>
          <p:spPr>
            <a:xfrm rot="10800000" flipH="1">
              <a:off x="2749803" y="-55534"/>
              <a:ext cx="9466197" cy="5173384"/>
            </a:xfrm>
            <a:custGeom>
              <a:avLst/>
              <a:gdLst>
                <a:gd name="connsiteX0" fmla="*/ 4091559 w 4095750"/>
                <a:gd name="connsiteY0" fmla="*/ 2231968 h 2238375"/>
                <a:gd name="connsiteX1" fmla="*/ 1634966 w 4095750"/>
                <a:gd name="connsiteY1" fmla="*/ 17120 h 2238375"/>
                <a:gd name="connsiteX2" fmla="*/ 7144 w 4095750"/>
                <a:gd name="connsiteY2" fmla="*/ 2231968 h 2238375"/>
                <a:gd name="connsiteX3" fmla="*/ 4091559 w 4095750"/>
                <a:gd name="connsiteY3" fmla="*/ 2231968 h 2238375"/>
              </a:gdLst>
              <a:ahLst/>
              <a:cxnLst>
                <a:cxn ang="0">
                  <a:pos x="connsiteX0" y="connsiteY0"/>
                </a:cxn>
                <a:cxn ang="0">
                  <a:pos x="connsiteX1" y="connsiteY1"/>
                </a:cxn>
                <a:cxn ang="0">
                  <a:pos x="connsiteX2" y="connsiteY2"/>
                </a:cxn>
                <a:cxn ang="0">
                  <a:pos x="connsiteX3" y="connsiteY3"/>
                </a:cxn>
              </a:cxnLst>
              <a:rect l="l" t="t" r="r" b="b"/>
              <a:pathLst>
                <a:path w="4095750" h="2238375">
                  <a:moveTo>
                    <a:pt x="4091559" y="2231968"/>
                  </a:moveTo>
                  <a:cubicBezTo>
                    <a:pt x="3792189" y="638721"/>
                    <a:pt x="3102578" y="-88131"/>
                    <a:pt x="1634966" y="17120"/>
                  </a:cubicBezTo>
                  <a:cubicBezTo>
                    <a:pt x="986980" y="1336237"/>
                    <a:pt x="438150" y="1962030"/>
                    <a:pt x="7144" y="2231968"/>
                  </a:cubicBezTo>
                  <a:lnTo>
                    <a:pt x="4091559" y="2231968"/>
                  </a:lnTo>
                  <a:close/>
                </a:path>
              </a:pathLst>
            </a:custGeom>
            <a:solidFill>
              <a:schemeClr val="accent2"/>
            </a:solidFill>
            <a:ln w="9525" cap="flat">
              <a:noFill/>
              <a:prstDash val="solid"/>
              <a:miter/>
            </a:ln>
          </p:spPr>
          <p:txBody>
            <a:bodyPr rtlCol="0" anchor="ctr"/>
            <a:lstStyle/>
            <a:p>
              <a:endParaRPr lang="en-US" dirty="0"/>
            </a:p>
          </p:txBody>
        </p:sp>
      </p:grpSp>
      <p:graphicFrame>
        <p:nvGraphicFramePr>
          <p:cNvPr id="9" name="Object 8" hidden="1"/>
          <p:cNvGraphicFramePr>
            <a:graphicFrameLocks noChangeAspect="1"/>
          </p:cNvGraphicFramePr>
          <p:nvPr userDrawn="1">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9" name="Object 8"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Placeholder 13">
            <a:extLst>
              <a:ext uri="{FF2B5EF4-FFF2-40B4-BE49-F238E27FC236}">
                <a16:creationId xmlns:a16="http://schemas.microsoft.com/office/drawing/2014/main" id="{5C674D03-4995-4743-8CE4-61CF32CFBDDE}"/>
              </a:ext>
            </a:extLst>
          </p:cNvPr>
          <p:cNvSpPr>
            <a:spLocks noGrp="1"/>
          </p:cNvSpPr>
          <p:nvPr userDrawn="1">
            <p:ph type="body" sz="quarter" idx="11" hasCustomPrompt="1"/>
          </p:nvPr>
        </p:nvSpPr>
        <p:spPr>
          <a:xfrm>
            <a:off x="6247668" y="591671"/>
            <a:ext cx="5392948" cy="2117329"/>
          </a:xfrm>
          <a:prstGeom prst="rect">
            <a:avLst/>
          </a:prstGeom>
        </p:spPr>
        <p:txBody>
          <a:bodyPr anchor="ctr">
            <a:normAutofit/>
          </a:bodyPr>
          <a:lstStyle>
            <a:lvl1pPr marL="0" indent="0">
              <a:buNone/>
              <a:defRPr sz="3600" b="1">
                <a:solidFill>
                  <a:schemeClr val="bg1"/>
                </a:solidFill>
              </a:defRPr>
            </a:lvl1pPr>
            <a:lvl2pPr marL="457200" indent="0">
              <a:buNone/>
              <a:defRPr sz="6000">
                <a:solidFill>
                  <a:schemeClr val="bg1"/>
                </a:solidFill>
              </a:defRPr>
            </a:lvl2pPr>
          </a:lstStyle>
          <a:p>
            <a:pPr lvl="0"/>
            <a:r>
              <a:rPr lang="en-US" dirty="0"/>
              <a:t>Click to insert section title</a:t>
            </a:r>
            <a:endParaRPr lang="pt-PT" dirty="0"/>
          </a:p>
        </p:txBody>
      </p:sp>
      <p:sp>
        <p:nvSpPr>
          <p:cNvPr id="16" name="Subtitle 2"/>
          <p:cNvSpPr>
            <a:spLocks noGrp="1"/>
          </p:cNvSpPr>
          <p:nvPr userDrawn="1">
            <p:ph type="subTitle" idx="1" hasCustomPrompt="1"/>
          </p:nvPr>
        </p:nvSpPr>
        <p:spPr>
          <a:xfrm>
            <a:off x="6343418" y="2709000"/>
            <a:ext cx="4194069" cy="682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lvl1pPr marL="0" marR="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lang="en-US" sz="1400" dirty="0">
                <a:solidFill>
                  <a:schemeClr val="bg1"/>
                </a:solidFill>
              </a:defRPr>
            </a:lvl1pPr>
          </a:lstStyle>
          <a:p>
            <a:pPr marL="0" lvl="0"/>
            <a:r>
              <a:rPr lang="en-US" dirty="0"/>
              <a:t>Click to insert presenter, location, </a:t>
            </a:r>
            <a:br>
              <a:rPr lang="en-US" dirty="0"/>
            </a:br>
            <a:r>
              <a:rPr lang="en-US" dirty="0"/>
              <a:t>and date</a:t>
            </a:r>
          </a:p>
        </p:txBody>
      </p:sp>
      <p:pic>
        <p:nvPicPr>
          <p:cNvPr id="22" name="Image 21">
            <a:extLst>
              <a:ext uri="{FF2B5EF4-FFF2-40B4-BE49-F238E27FC236}">
                <a16:creationId xmlns:a16="http://schemas.microsoft.com/office/drawing/2014/main" id="{FB462EBA-7EE8-40CC-BC93-E402200D83C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6845" t="25237" r="7003" b="27219"/>
          <a:stretch/>
        </p:blipFill>
        <p:spPr>
          <a:xfrm>
            <a:off x="552064" y="5157192"/>
            <a:ext cx="6120000" cy="831860"/>
          </a:xfrm>
          <a:prstGeom prst="rect">
            <a:avLst/>
          </a:prstGeom>
        </p:spPr>
      </p:pic>
    </p:spTree>
    <p:extLst>
      <p:ext uri="{BB962C8B-B14F-4D97-AF65-F5344CB8AC3E}">
        <p14:creationId xmlns:p14="http://schemas.microsoft.com/office/powerpoint/2010/main" val="2702334616"/>
      </p:ext>
    </p:extLst>
  </p:cSld>
  <p:clrMapOvr>
    <a:masterClrMapping/>
  </p:clrMapOvr>
  <p:extLst>
    <p:ext uri="{DCECCB84-F9BA-43D5-87BE-67443E8EF086}">
      <p15:sldGuideLst xmlns:p15="http://schemas.microsoft.com/office/powerpoint/2012/main">
        <p15:guide id="1" orient="horz" pos="3339">
          <p15:clr>
            <a:srgbClr val="FBAE40"/>
          </p15:clr>
        </p15:guide>
        <p15:guide id="2" pos="257">
          <p15:clr>
            <a:srgbClr val="FBAE40"/>
          </p15:clr>
        </p15:guide>
      </p15:sldGuideLst>
    </p:ext>
  </p:extLst>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08363728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24665500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71031293"/>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44774288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8712942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79886243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69153904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306824883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287809768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309247316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3">
    <p:bg>
      <p:bgPr>
        <a:solidFill>
          <a:srgbClr val="E6E7E7"/>
        </a:solidFill>
        <a:effectLst/>
      </p:bgPr>
    </p:bg>
    <p:spTree>
      <p:nvGrpSpPr>
        <p:cNvPr id="1" name=""/>
        <p:cNvGrpSpPr/>
        <p:nvPr/>
      </p:nvGrpSpPr>
      <p:grpSpPr>
        <a:xfrm>
          <a:off x="0" y="0"/>
          <a:ext cx="0" cy="0"/>
          <a:chOff x="0" y="0"/>
          <a:chExt cx="0" cy="0"/>
        </a:xfrm>
      </p:grpSpPr>
      <p:graphicFrame>
        <p:nvGraphicFramePr>
          <p:cNvPr id="16" name="Object 15"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6" name="Object 15"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6" name="Freeform 6"/>
          <p:cNvSpPr>
            <a:spLocks/>
          </p:cNvSpPr>
          <p:nvPr userDrawn="1"/>
        </p:nvSpPr>
        <p:spPr bwMode="auto">
          <a:xfrm>
            <a:off x="3771900" y="1847851"/>
            <a:ext cx="8420100" cy="5010150"/>
          </a:xfrm>
          <a:custGeom>
            <a:avLst/>
            <a:gdLst/>
            <a:ahLst/>
            <a:cxnLst>
              <a:cxn ang="0">
                <a:pos x="5302" y="3130"/>
              </a:cxn>
              <a:cxn ang="0">
                <a:pos x="5302" y="994"/>
              </a:cxn>
              <a:cxn ang="0">
                <a:pos x="5302" y="982"/>
              </a:cxn>
              <a:cxn ang="0">
                <a:pos x="5302" y="966"/>
              </a:cxn>
              <a:cxn ang="0">
                <a:pos x="5298" y="962"/>
              </a:cxn>
              <a:cxn ang="0">
                <a:pos x="5284" y="968"/>
              </a:cxn>
              <a:cxn ang="0">
                <a:pos x="5234" y="992"/>
              </a:cxn>
              <a:cxn ang="0">
                <a:pos x="5132" y="1030"/>
              </a:cxn>
              <a:cxn ang="0">
                <a:pos x="5080" y="1044"/>
              </a:cxn>
              <a:cxn ang="0">
                <a:pos x="4944" y="1076"/>
              </a:cxn>
              <a:cxn ang="0">
                <a:pos x="4806" y="1094"/>
              </a:cxn>
              <a:cxn ang="0">
                <a:pos x="4668" y="1104"/>
              </a:cxn>
              <a:cxn ang="0">
                <a:pos x="4528" y="1102"/>
              </a:cxn>
              <a:cxn ang="0">
                <a:pos x="4436" y="1098"/>
              </a:cxn>
              <a:cxn ang="0">
                <a:pos x="4254" y="1080"/>
              </a:cxn>
              <a:cxn ang="0">
                <a:pos x="4074" y="1054"/>
              </a:cxn>
              <a:cxn ang="0">
                <a:pos x="3894" y="1018"/>
              </a:cxn>
              <a:cxn ang="0">
                <a:pos x="3806" y="996"/>
              </a:cxn>
              <a:cxn ang="0">
                <a:pos x="3518" y="918"/>
              </a:cxn>
              <a:cxn ang="0">
                <a:pos x="3236" y="828"/>
              </a:cxn>
              <a:cxn ang="0">
                <a:pos x="2956" y="724"/>
              </a:cxn>
              <a:cxn ang="0">
                <a:pos x="2680" y="612"/>
              </a:cxn>
              <a:cxn ang="0">
                <a:pos x="2522" y="544"/>
              </a:cxn>
              <a:cxn ang="0">
                <a:pos x="2210" y="402"/>
              </a:cxn>
              <a:cxn ang="0">
                <a:pos x="1902" y="250"/>
              </a:cxn>
              <a:cxn ang="0">
                <a:pos x="1596" y="92"/>
              </a:cxn>
              <a:cxn ang="0">
                <a:pos x="1446" y="10"/>
              </a:cxn>
              <a:cxn ang="0">
                <a:pos x="1434" y="4"/>
              </a:cxn>
              <a:cxn ang="0">
                <a:pos x="1432" y="0"/>
              </a:cxn>
              <a:cxn ang="0">
                <a:pos x="1424" y="0"/>
              </a:cxn>
              <a:cxn ang="0">
                <a:pos x="1286" y="88"/>
              </a:cxn>
              <a:cxn ang="0">
                <a:pos x="1132" y="194"/>
              </a:cxn>
              <a:cxn ang="0">
                <a:pos x="982" y="304"/>
              </a:cxn>
              <a:cxn ang="0">
                <a:pos x="838" y="422"/>
              </a:cxn>
              <a:cxn ang="0">
                <a:pos x="702" y="548"/>
              </a:cxn>
              <a:cxn ang="0">
                <a:pos x="660" y="592"/>
              </a:cxn>
              <a:cxn ang="0">
                <a:pos x="578" y="678"/>
              </a:cxn>
              <a:cxn ang="0">
                <a:pos x="500" y="768"/>
              </a:cxn>
              <a:cxn ang="0">
                <a:pos x="428" y="862"/>
              </a:cxn>
              <a:cxn ang="0">
                <a:pos x="360" y="958"/>
              </a:cxn>
              <a:cxn ang="0">
                <a:pos x="296" y="1058"/>
              </a:cxn>
              <a:cxn ang="0">
                <a:pos x="240" y="1162"/>
              </a:cxn>
              <a:cxn ang="0">
                <a:pos x="188" y="1270"/>
              </a:cxn>
              <a:cxn ang="0">
                <a:pos x="164" y="1326"/>
              </a:cxn>
              <a:cxn ang="0">
                <a:pos x="114" y="1460"/>
              </a:cxn>
              <a:cxn ang="0">
                <a:pos x="72" y="1596"/>
              </a:cxn>
              <a:cxn ang="0">
                <a:pos x="42" y="1736"/>
              </a:cxn>
              <a:cxn ang="0">
                <a:pos x="18" y="1876"/>
              </a:cxn>
              <a:cxn ang="0">
                <a:pos x="10" y="1958"/>
              </a:cxn>
              <a:cxn ang="0">
                <a:pos x="4" y="2038"/>
              </a:cxn>
              <a:cxn ang="0">
                <a:pos x="2" y="2052"/>
              </a:cxn>
              <a:cxn ang="0">
                <a:pos x="0" y="2054"/>
              </a:cxn>
              <a:cxn ang="0">
                <a:pos x="0" y="2312"/>
              </a:cxn>
              <a:cxn ang="0">
                <a:pos x="6" y="2330"/>
              </a:cxn>
              <a:cxn ang="0">
                <a:pos x="6" y="2350"/>
              </a:cxn>
              <a:cxn ang="0">
                <a:pos x="26" y="2552"/>
              </a:cxn>
              <a:cxn ang="0">
                <a:pos x="56" y="2752"/>
              </a:cxn>
              <a:cxn ang="0">
                <a:pos x="100" y="2950"/>
              </a:cxn>
              <a:cxn ang="0">
                <a:pos x="150" y="3148"/>
              </a:cxn>
              <a:cxn ang="0">
                <a:pos x="154" y="3156"/>
              </a:cxn>
              <a:cxn ang="0">
                <a:pos x="5304" y="3156"/>
              </a:cxn>
              <a:cxn ang="0">
                <a:pos x="5302" y="3130"/>
              </a:cxn>
            </a:cxnLst>
            <a:rect l="0" t="0" r="r" b="b"/>
            <a:pathLst>
              <a:path w="5304" h="3156">
                <a:moveTo>
                  <a:pt x="5302" y="3130"/>
                </a:moveTo>
                <a:lnTo>
                  <a:pt x="5302" y="3130"/>
                </a:lnTo>
                <a:lnTo>
                  <a:pt x="5302" y="994"/>
                </a:lnTo>
                <a:lnTo>
                  <a:pt x="5302" y="994"/>
                </a:lnTo>
                <a:lnTo>
                  <a:pt x="5302" y="982"/>
                </a:lnTo>
                <a:lnTo>
                  <a:pt x="5302" y="982"/>
                </a:lnTo>
                <a:lnTo>
                  <a:pt x="5302" y="968"/>
                </a:lnTo>
                <a:lnTo>
                  <a:pt x="5302" y="966"/>
                </a:lnTo>
                <a:lnTo>
                  <a:pt x="5300" y="964"/>
                </a:lnTo>
                <a:lnTo>
                  <a:pt x="5298" y="962"/>
                </a:lnTo>
                <a:lnTo>
                  <a:pt x="5294" y="964"/>
                </a:lnTo>
                <a:lnTo>
                  <a:pt x="5284" y="968"/>
                </a:lnTo>
                <a:lnTo>
                  <a:pt x="5284" y="968"/>
                </a:lnTo>
                <a:lnTo>
                  <a:pt x="5234" y="992"/>
                </a:lnTo>
                <a:lnTo>
                  <a:pt x="5184" y="1012"/>
                </a:lnTo>
                <a:lnTo>
                  <a:pt x="5132" y="1030"/>
                </a:lnTo>
                <a:lnTo>
                  <a:pt x="5080" y="1044"/>
                </a:lnTo>
                <a:lnTo>
                  <a:pt x="5080" y="1044"/>
                </a:lnTo>
                <a:lnTo>
                  <a:pt x="5012" y="1062"/>
                </a:lnTo>
                <a:lnTo>
                  <a:pt x="4944" y="1076"/>
                </a:lnTo>
                <a:lnTo>
                  <a:pt x="4876" y="1086"/>
                </a:lnTo>
                <a:lnTo>
                  <a:pt x="4806" y="1094"/>
                </a:lnTo>
                <a:lnTo>
                  <a:pt x="4736" y="1100"/>
                </a:lnTo>
                <a:lnTo>
                  <a:pt x="4668" y="1104"/>
                </a:lnTo>
                <a:lnTo>
                  <a:pt x="4598" y="1104"/>
                </a:lnTo>
                <a:lnTo>
                  <a:pt x="4528" y="1102"/>
                </a:lnTo>
                <a:lnTo>
                  <a:pt x="4528" y="1102"/>
                </a:lnTo>
                <a:lnTo>
                  <a:pt x="4436" y="1098"/>
                </a:lnTo>
                <a:lnTo>
                  <a:pt x="4344" y="1090"/>
                </a:lnTo>
                <a:lnTo>
                  <a:pt x="4254" y="1080"/>
                </a:lnTo>
                <a:lnTo>
                  <a:pt x="4164" y="1068"/>
                </a:lnTo>
                <a:lnTo>
                  <a:pt x="4074" y="1054"/>
                </a:lnTo>
                <a:lnTo>
                  <a:pt x="3984" y="1036"/>
                </a:lnTo>
                <a:lnTo>
                  <a:pt x="3894" y="1018"/>
                </a:lnTo>
                <a:lnTo>
                  <a:pt x="3806" y="996"/>
                </a:lnTo>
                <a:lnTo>
                  <a:pt x="3806" y="996"/>
                </a:lnTo>
                <a:lnTo>
                  <a:pt x="3660" y="960"/>
                </a:lnTo>
                <a:lnTo>
                  <a:pt x="3518" y="918"/>
                </a:lnTo>
                <a:lnTo>
                  <a:pt x="3376" y="874"/>
                </a:lnTo>
                <a:lnTo>
                  <a:pt x="3236" y="828"/>
                </a:lnTo>
                <a:lnTo>
                  <a:pt x="3096" y="778"/>
                </a:lnTo>
                <a:lnTo>
                  <a:pt x="2956" y="724"/>
                </a:lnTo>
                <a:lnTo>
                  <a:pt x="2818" y="670"/>
                </a:lnTo>
                <a:lnTo>
                  <a:pt x="2680" y="612"/>
                </a:lnTo>
                <a:lnTo>
                  <a:pt x="2680" y="612"/>
                </a:lnTo>
                <a:lnTo>
                  <a:pt x="2522" y="544"/>
                </a:lnTo>
                <a:lnTo>
                  <a:pt x="2366" y="474"/>
                </a:lnTo>
                <a:lnTo>
                  <a:pt x="2210" y="402"/>
                </a:lnTo>
                <a:lnTo>
                  <a:pt x="2056" y="326"/>
                </a:lnTo>
                <a:lnTo>
                  <a:pt x="1902" y="250"/>
                </a:lnTo>
                <a:lnTo>
                  <a:pt x="1748" y="172"/>
                </a:lnTo>
                <a:lnTo>
                  <a:pt x="1596" y="92"/>
                </a:lnTo>
                <a:lnTo>
                  <a:pt x="1446" y="10"/>
                </a:lnTo>
                <a:lnTo>
                  <a:pt x="1446" y="10"/>
                </a:lnTo>
                <a:lnTo>
                  <a:pt x="1438" y="6"/>
                </a:lnTo>
                <a:lnTo>
                  <a:pt x="1434" y="4"/>
                </a:lnTo>
                <a:lnTo>
                  <a:pt x="1432" y="0"/>
                </a:lnTo>
                <a:lnTo>
                  <a:pt x="1432" y="0"/>
                </a:lnTo>
                <a:lnTo>
                  <a:pt x="1424" y="0"/>
                </a:lnTo>
                <a:lnTo>
                  <a:pt x="1424" y="0"/>
                </a:lnTo>
                <a:lnTo>
                  <a:pt x="1286" y="88"/>
                </a:lnTo>
                <a:lnTo>
                  <a:pt x="1286" y="88"/>
                </a:lnTo>
                <a:lnTo>
                  <a:pt x="1208" y="140"/>
                </a:lnTo>
                <a:lnTo>
                  <a:pt x="1132" y="194"/>
                </a:lnTo>
                <a:lnTo>
                  <a:pt x="1056" y="248"/>
                </a:lnTo>
                <a:lnTo>
                  <a:pt x="982" y="304"/>
                </a:lnTo>
                <a:lnTo>
                  <a:pt x="910" y="362"/>
                </a:lnTo>
                <a:lnTo>
                  <a:pt x="838" y="422"/>
                </a:lnTo>
                <a:lnTo>
                  <a:pt x="770" y="484"/>
                </a:lnTo>
                <a:lnTo>
                  <a:pt x="702" y="548"/>
                </a:lnTo>
                <a:lnTo>
                  <a:pt x="702" y="548"/>
                </a:lnTo>
                <a:lnTo>
                  <a:pt x="660" y="592"/>
                </a:lnTo>
                <a:lnTo>
                  <a:pt x="618" y="634"/>
                </a:lnTo>
                <a:lnTo>
                  <a:pt x="578" y="678"/>
                </a:lnTo>
                <a:lnTo>
                  <a:pt x="538" y="724"/>
                </a:lnTo>
                <a:lnTo>
                  <a:pt x="500" y="768"/>
                </a:lnTo>
                <a:lnTo>
                  <a:pt x="464" y="814"/>
                </a:lnTo>
                <a:lnTo>
                  <a:pt x="428" y="862"/>
                </a:lnTo>
                <a:lnTo>
                  <a:pt x="392" y="910"/>
                </a:lnTo>
                <a:lnTo>
                  <a:pt x="360" y="958"/>
                </a:lnTo>
                <a:lnTo>
                  <a:pt x="328" y="1008"/>
                </a:lnTo>
                <a:lnTo>
                  <a:pt x="296" y="1058"/>
                </a:lnTo>
                <a:lnTo>
                  <a:pt x="268" y="1110"/>
                </a:lnTo>
                <a:lnTo>
                  <a:pt x="240" y="1162"/>
                </a:lnTo>
                <a:lnTo>
                  <a:pt x="212" y="1216"/>
                </a:lnTo>
                <a:lnTo>
                  <a:pt x="188" y="1270"/>
                </a:lnTo>
                <a:lnTo>
                  <a:pt x="164" y="1326"/>
                </a:lnTo>
                <a:lnTo>
                  <a:pt x="164" y="1326"/>
                </a:lnTo>
                <a:lnTo>
                  <a:pt x="136" y="1392"/>
                </a:lnTo>
                <a:lnTo>
                  <a:pt x="114" y="1460"/>
                </a:lnTo>
                <a:lnTo>
                  <a:pt x="92" y="1528"/>
                </a:lnTo>
                <a:lnTo>
                  <a:pt x="72" y="1596"/>
                </a:lnTo>
                <a:lnTo>
                  <a:pt x="56" y="1666"/>
                </a:lnTo>
                <a:lnTo>
                  <a:pt x="42" y="1736"/>
                </a:lnTo>
                <a:lnTo>
                  <a:pt x="28" y="1806"/>
                </a:lnTo>
                <a:lnTo>
                  <a:pt x="18" y="1876"/>
                </a:lnTo>
                <a:lnTo>
                  <a:pt x="18" y="1876"/>
                </a:lnTo>
                <a:lnTo>
                  <a:pt x="10" y="1958"/>
                </a:lnTo>
                <a:lnTo>
                  <a:pt x="4" y="2038"/>
                </a:lnTo>
                <a:lnTo>
                  <a:pt x="4" y="2038"/>
                </a:lnTo>
                <a:lnTo>
                  <a:pt x="4" y="2048"/>
                </a:lnTo>
                <a:lnTo>
                  <a:pt x="2" y="2052"/>
                </a:lnTo>
                <a:lnTo>
                  <a:pt x="0" y="2054"/>
                </a:lnTo>
                <a:lnTo>
                  <a:pt x="0" y="2054"/>
                </a:lnTo>
                <a:lnTo>
                  <a:pt x="0" y="2312"/>
                </a:lnTo>
                <a:lnTo>
                  <a:pt x="0" y="2312"/>
                </a:lnTo>
                <a:lnTo>
                  <a:pt x="4" y="2320"/>
                </a:lnTo>
                <a:lnTo>
                  <a:pt x="6" y="2330"/>
                </a:lnTo>
                <a:lnTo>
                  <a:pt x="6" y="2350"/>
                </a:lnTo>
                <a:lnTo>
                  <a:pt x="6" y="2350"/>
                </a:lnTo>
                <a:lnTo>
                  <a:pt x="14" y="2452"/>
                </a:lnTo>
                <a:lnTo>
                  <a:pt x="26" y="2552"/>
                </a:lnTo>
                <a:lnTo>
                  <a:pt x="40" y="2652"/>
                </a:lnTo>
                <a:lnTo>
                  <a:pt x="56" y="2752"/>
                </a:lnTo>
                <a:lnTo>
                  <a:pt x="76" y="2852"/>
                </a:lnTo>
                <a:lnTo>
                  <a:pt x="100" y="2950"/>
                </a:lnTo>
                <a:lnTo>
                  <a:pt x="124" y="3050"/>
                </a:lnTo>
                <a:lnTo>
                  <a:pt x="150" y="3148"/>
                </a:lnTo>
                <a:lnTo>
                  <a:pt x="150" y="3148"/>
                </a:lnTo>
                <a:lnTo>
                  <a:pt x="154" y="3156"/>
                </a:lnTo>
                <a:lnTo>
                  <a:pt x="154" y="3156"/>
                </a:lnTo>
                <a:lnTo>
                  <a:pt x="5304" y="3156"/>
                </a:lnTo>
                <a:lnTo>
                  <a:pt x="5304" y="3156"/>
                </a:lnTo>
                <a:lnTo>
                  <a:pt x="5302" y="3130"/>
                </a:lnTo>
                <a:lnTo>
                  <a:pt x="5302" y="313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7" name="Title 1"/>
          <p:cNvSpPr>
            <a:spLocks noGrp="1"/>
          </p:cNvSpPr>
          <p:nvPr>
            <p:ph type="ctrTitle" hasCustomPrompt="1"/>
          </p:nvPr>
        </p:nvSpPr>
        <p:spPr>
          <a:xfrm>
            <a:off x="5016499" y="3644152"/>
            <a:ext cx="6899275" cy="14498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Autofit/>
          </a:bodyPr>
          <a:lstStyle>
            <a:lvl1pPr algn="l">
              <a:lnSpc>
                <a:spcPts val="3000"/>
              </a:lnSpc>
              <a:defRPr lang="en-US" sz="2600" b="0" dirty="0">
                <a:solidFill>
                  <a:schemeClr val="bg1"/>
                </a:solidFill>
              </a:defRPr>
            </a:lvl1pPr>
          </a:lstStyle>
          <a:p>
            <a:pPr marL="0" lvl="0"/>
            <a:r>
              <a:rPr lang="en-US" dirty="0"/>
              <a:t>Click to insert title</a:t>
            </a:r>
          </a:p>
        </p:txBody>
      </p:sp>
      <p:sp>
        <p:nvSpPr>
          <p:cNvPr id="8" name="Subtitle 2"/>
          <p:cNvSpPr>
            <a:spLocks noGrp="1"/>
          </p:cNvSpPr>
          <p:nvPr>
            <p:ph type="subTitle" idx="1" hasCustomPrompt="1"/>
          </p:nvPr>
        </p:nvSpPr>
        <p:spPr>
          <a:xfrm>
            <a:off x="5016499" y="5236923"/>
            <a:ext cx="6899275" cy="12239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lvl1pPr marL="0" marR="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lang="en-US" sz="1600" dirty="0">
                <a:solidFill>
                  <a:schemeClr val="bg1"/>
                </a:solidFill>
              </a:defRPr>
            </a:lvl1pPr>
          </a:lstStyle>
          <a:p>
            <a:pPr marL="0" lvl="0"/>
            <a:r>
              <a:rPr lang="en-US" dirty="0"/>
              <a:t>Click to insert presenter, location, and date</a:t>
            </a:r>
          </a:p>
        </p:txBody>
      </p:sp>
      <p:pic>
        <p:nvPicPr>
          <p:cNvPr id="13" name="Image 12">
            <a:extLst>
              <a:ext uri="{FF2B5EF4-FFF2-40B4-BE49-F238E27FC236}">
                <a16:creationId xmlns:a16="http://schemas.microsoft.com/office/drawing/2014/main" id="{8A7F2DC0-BF36-48D5-AAB0-DE89725323C0}"/>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6845" t="25237" r="7003" b="27219"/>
          <a:stretch/>
        </p:blipFill>
        <p:spPr>
          <a:xfrm>
            <a:off x="551384" y="724932"/>
            <a:ext cx="6120000" cy="831860"/>
          </a:xfrm>
          <a:prstGeom prst="rect">
            <a:avLst/>
          </a:prstGeom>
        </p:spPr>
      </p:pic>
    </p:spTree>
    <p:extLst>
      <p:ext uri="{BB962C8B-B14F-4D97-AF65-F5344CB8AC3E}">
        <p14:creationId xmlns:p14="http://schemas.microsoft.com/office/powerpoint/2010/main" val="2829680562"/>
      </p:ext>
    </p:extLst>
  </p:cSld>
  <p:clrMapOvr>
    <a:masterClrMapping/>
  </p:clrMapOvr>
  <p:extLst>
    <p:ext uri="{DCECCB84-F9BA-43D5-87BE-67443E8EF086}">
      <p15:sldGuideLst xmlns:p15="http://schemas.microsoft.com/office/powerpoint/2012/main">
        <p15:guide id="1" orient="horz" pos="935" userDrawn="1">
          <p15:clr>
            <a:srgbClr val="FBAE40"/>
          </p15:clr>
        </p15:guide>
        <p15:guide id="2" pos="257" userDrawn="1">
          <p15:clr>
            <a:srgbClr val="FBAE40"/>
          </p15:clr>
        </p15:guide>
        <p15:guide id="3" pos="3160" userDrawn="1">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281371227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4695194"/>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52961695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155959037"/>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3496296525"/>
      </p:ext>
    </p:extLst>
  </p:cSld>
  <p:clrMapOvr>
    <a:masterClrMapping/>
  </p:clrMapOvr>
  <p:extLst>
    <p:ext uri="{DCECCB84-F9BA-43D5-87BE-67443E8EF086}">
      <p15:sldGuideLst xmlns:p15="http://schemas.microsoft.com/office/powerpoint/2012/main"/>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273629681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3093589384"/>
      </p:ext>
    </p:extLst>
  </p:cSld>
  <p:clrMapOvr>
    <a:masterClrMapping/>
  </p:clrMapOvr>
  <p:extLst>
    <p:ext uri="{DCECCB84-F9BA-43D5-87BE-67443E8EF086}">
      <p15:sldGuideLst xmlns:p15="http://schemas.microsoft.com/office/powerpoint/2012/main"/>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4024646943"/>
      </p:ext>
    </p:extLst>
  </p:cSld>
  <p:clrMapOvr>
    <a:masterClrMapping/>
  </p:clrMapOvr>
  <p:extLst>
    <p:ext uri="{DCECCB84-F9BA-43D5-87BE-67443E8EF086}">
      <p15:sldGuideLst xmlns:p15="http://schemas.microsoft.com/office/powerpoint/2012/main"/>
    </p:ext>
  </p:extLst>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1325157758"/>
      </p:ext>
    </p:extLst>
  </p:cSld>
  <p:clrMapOvr>
    <a:masterClrMapping/>
  </p:clrMapOvr>
  <p:extLst>
    <p:ext uri="{DCECCB84-F9BA-43D5-87BE-67443E8EF086}">
      <p15:sldGuideLst xmlns:p15="http://schemas.microsoft.com/office/powerpoint/2012/main"/>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2684437476"/>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5">
    <p:bg>
      <p:bgPr>
        <a:solidFill>
          <a:srgbClr val="E6E7E7"/>
        </a:solidFill>
        <a:effectLst/>
      </p:bgPr>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7" name="Object 6"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Freeform 9">
            <a:extLst>
              <a:ext uri="{FF2B5EF4-FFF2-40B4-BE49-F238E27FC236}">
                <a16:creationId xmlns:a16="http://schemas.microsoft.com/office/drawing/2014/main" id="{49E27DC5-0E94-4161-ADB3-F3B33A33AFED}"/>
              </a:ext>
            </a:extLst>
          </p:cNvPr>
          <p:cNvSpPr>
            <a:spLocks/>
          </p:cNvSpPr>
          <p:nvPr userDrawn="1"/>
        </p:nvSpPr>
        <p:spPr bwMode="auto">
          <a:xfrm rot="5400000" flipH="1">
            <a:off x="-760396" y="-2458091"/>
            <a:ext cx="9115703" cy="9516479"/>
          </a:xfrm>
          <a:custGeom>
            <a:avLst/>
            <a:gdLst>
              <a:gd name="T0" fmla="*/ 0 w 1413"/>
              <a:gd name="T1" fmla="*/ 1323 h 1473"/>
              <a:gd name="T2" fmla="*/ 1413 w 1413"/>
              <a:gd name="T3" fmla="*/ 1323 h 1473"/>
              <a:gd name="T4" fmla="*/ 1413 w 1413"/>
              <a:gd name="T5" fmla="*/ 807 h 1473"/>
              <a:gd name="T6" fmla="*/ 636 w 1413"/>
              <a:gd name="T7" fmla="*/ 1012 h 1473"/>
              <a:gd name="T8" fmla="*/ 438 w 1413"/>
              <a:gd name="T9" fmla="*/ 629 h 1473"/>
              <a:gd name="T10" fmla="*/ 449 w 1413"/>
              <a:gd name="T11" fmla="*/ 0 h 1473"/>
              <a:gd name="T12" fmla="*/ 0 w 1413"/>
              <a:gd name="T13" fmla="*/ 70 h 1473"/>
              <a:gd name="T14" fmla="*/ 0 w 1413"/>
              <a:gd name="T15" fmla="*/ 1323 h 14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3" h="1473">
                <a:moveTo>
                  <a:pt x="0" y="1323"/>
                </a:moveTo>
                <a:cubicBezTo>
                  <a:pt x="1413" y="1323"/>
                  <a:pt x="1413" y="1323"/>
                  <a:pt x="1413" y="1323"/>
                </a:cubicBezTo>
                <a:cubicBezTo>
                  <a:pt x="1413" y="807"/>
                  <a:pt x="1413" y="807"/>
                  <a:pt x="1413" y="807"/>
                </a:cubicBezTo>
                <a:cubicBezTo>
                  <a:pt x="1413" y="807"/>
                  <a:pt x="1189" y="551"/>
                  <a:pt x="636" y="1012"/>
                </a:cubicBezTo>
                <a:cubicBezTo>
                  <a:pt x="84" y="1473"/>
                  <a:pt x="240" y="940"/>
                  <a:pt x="438" y="629"/>
                </a:cubicBezTo>
                <a:cubicBezTo>
                  <a:pt x="636" y="318"/>
                  <a:pt x="669" y="133"/>
                  <a:pt x="449" y="0"/>
                </a:cubicBezTo>
                <a:cubicBezTo>
                  <a:pt x="136" y="171"/>
                  <a:pt x="33" y="119"/>
                  <a:pt x="0" y="70"/>
                </a:cubicBezTo>
                <a:lnTo>
                  <a:pt x="0" y="1323"/>
                </a:lnTo>
                <a:close/>
              </a:path>
            </a:pathLst>
          </a:custGeom>
          <a:solidFill>
            <a:schemeClr val="accent2"/>
          </a:solidFill>
          <a:ln>
            <a:noFill/>
          </a:ln>
          <a:effectLst>
            <a:outerShdw blurRad="76200" dist="38100" algn="tl" rotWithShape="0">
              <a:schemeClr val="tx1">
                <a:alpha val="20000"/>
              </a:schemeClr>
            </a:outerShdw>
          </a:effectLst>
        </p:spPr>
        <p:txBody>
          <a:bodyPr vert="horz" wrap="square" lIns="91440" tIns="45720" rIns="91440" bIns="45720" numCol="1" anchor="t" anchorCtr="0" compatLnSpc="1">
            <a:prstTxWarp prst="textNoShape">
              <a:avLst/>
            </a:prstTxWarp>
          </a:bodyPr>
          <a:lstStyle/>
          <a:p>
            <a:endParaRPr lang="en-US" dirty="0"/>
          </a:p>
        </p:txBody>
      </p:sp>
      <p:pic>
        <p:nvPicPr>
          <p:cNvPr id="20" name="Image 19">
            <a:extLst>
              <a:ext uri="{FF2B5EF4-FFF2-40B4-BE49-F238E27FC236}">
                <a16:creationId xmlns:a16="http://schemas.microsoft.com/office/drawing/2014/main" id="{557F3EC6-6AB7-49CB-8BF2-B714521A0947}"/>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l="6845" t="25237" r="7003" b="27219"/>
          <a:stretch/>
        </p:blipFill>
        <p:spPr>
          <a:xfrm>
            <a:off x="5519936" y="724932"/>
            <a:ext cx="6120000" cy="831860"/>
          </a:xfrm>
          <a:prstGeom prst="rect">
            <a:avLst/>
          </a:prstGeom>
        </p:spPr>
      </p:pic>
      <p:sp>
        <p:nvSpPr>
          <p:cNvPr id="11" name="Title 1"/>
          <p:cNvSpPr>
            <a:spLocks noGrp="1"/>
          </p:cNvSpPr>
          <p:nvPr>
            <p:ph type="ctrTitle" hasCustomPrompt="1"/>
          </p:nvPr>
        </p:nvSpPr>
        <p:spPr>
          <a:xfrm>
            <a:off x="5591944" y="2536483"/>
            <a:ext cx="4774258" cy="14751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oAutofit/>
          </a:bodyPr>
          <a:lstStyle>
            <a:lvl1pPr>
              <a:defRPr lang="en-US" sz="2600" b="0" dirty="0">
                <a:solidFill>
                  <a:schemeClr val="tx2"/>
                </a:solidFill>
              </a:defRPr>
            </a:lvl1pPr>
          </a:lstStyle>
          <a:p>
            <a:pPr marL="0" lvl="0"/>
            <a:r>
              <a:rPr lang="en-US" dirty="0"/>
              <a:t>Click to insert title</a:t>
            </a:r>
          </a:p>
        </p:txBody>
      </p:sp>
      <p:sp>
        <p:nvSpPr>
          <p:cNvPr id="12" name="Subtitle 2"/>
          <p:cNvSpPr>
            <a:spLocks noGrp="1"/>
          </p:cNvSpPr>
          <p:nvPr>
            <p:ph type="subTitle" idx="1" hasCustomPrompt="1"/>
          </p:nvPr>
        </p:nvSpPr>
        <p:spPr>
          <a:xfrm>
            <a:off x="5591944" y="4365277"/>
            <a:ext cx="4774257" cy="12239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lang="en-US" sz="1600" dirty="0">
                <a:solidFill>
                  <a:schemeClr val="tx2"/>
                </a:solidFill>
              </a:defRPr>
            </a:lvl1pPr>
          </a:lstStyle>
          <a:p>
            <a:pPr marL="0" lvl="0"/>
            <a:r>
              <a:rPr lang="en-US" dirty="0"/>
              <a:t>Click to insert presenter, location, and date</a:t>
            </a:r>
          </a:p>
        </p:txBody>
      </p:sp>
    </p:spTree>
    <p:extLst>
      <p:ext uri="{BB962C8B-B14F-4D97-AF65-F5344CB8AC3E}">
        <p14:creationId xmlns:p14="http://schemas.microsoft.com/office/powerpoint/2010/main" val="3919349655"/>
      </p:ext>
    </p:extLst>
  </p:cSld>
  <p:clrMapOvr>
    <a:masterClrMapping/>
  </p:clrMapOvr>
  <p:extLst>
    <p:ext uri="{DCECCB84-F9BA-43D5-87BE-67443E8EF086}">
      <p15:sldGuideLst xmlns:p15="http://schemas.microsoft.com/office/powerpoint/2012/main">
        <p15:guide id="1" orient="horz" pos="3339" userDrawn="1">
          <p15:clr>
            <a:srgbClr val="FBAE40"/>
          </p15:clr>
        </p15:guide>
        <p15:guide id="2" pos="257" userDrawn="1">
          <p15:clr>
            <a:srgbClr val="FBAE40"/>
          </p15:clr>
        </p15:guide>
      </p15:sldGuideLst>
    </p:ext>
  </p:extLst>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200131918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58728055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1724354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4110798933"/>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69895761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58379385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2456116743"/>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415183259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139503142"/>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329154143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3521595557"/>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2787720593"/>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5310812"/>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059492418"/>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2274441252"/>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2056334987"/>
      </p:ext>
    </p:extLst>
  </p:cSld>
  <p:clrMapOvr>
    <a:masterClrMapping/>
  </p:clrMapOvr>
  <p:extLst>
    <p:ext uri="{DCECCB84-F9BA-43D5-87BE-67443E8EF086}">
      <p15:sldGuideLst xmlns:p15="http://schemas.microsoft.com/office/powerpoint/2012/main"/>
    </p:ext>
  </p:extLst>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673448805"/>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3825271651"/>
      </p:ext>
    </p:extLst>
  </p:cSld>
  <p:clrMapOvr>
    <a:masterClrMapping/>
  </p:clrMapOvr>
  <p:extLst>
    <p:ext uri="{DCECCB84-F9BA-43D5-87BE-67443E8EF086}">
      <p15:sldGuideLst xmlns:p15="http://schemas.microsoft.com/office/powerpoint/2012/main"/>
    </p:ext>
  </p:extLst>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2593888273"/>
      </p:ext>
    </p:extLst>
  </p:cSld>
  <p:clrMapOvr>
    <a:masterClrMapping/>
  </p:clrMapOvr>
  <p:extLst>
    <p:ext uri="{DCECCB84-F9BA-43D5-87BE-67443E8EF086}">
      <p15:sldGuideLst xmlns:p15="http://schemas.microsoft.com/office/powerpoint/2012/main"/>
    </p:ext>
  </p:extLst>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1368317046"/>
      </p:ext>
    </p:extLst>
  </p:cSld>
  <p:clrMapOvr>
    <a:masterClrMapping/>
  </p:clrMapOvr>
  <p:extLst>
    <p:ext uri="{DCECCB84-F9BA-43D5-87BE-67443E8EF086}">
      <p15:sldGuideLst xmlns:p15="http://schemas.microsoft.com/office/powerpoint/2012/main"/>
    </p:ext>
  </p:extLst>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2571872114"/>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
    <p:bg bwMode="gray">
      <p:bgPr>
        <a:solidFill>
          <a:schemeClr val="tx2"/>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hasCustomPrompt="1"/>
          </p:nvPr>
        </p:nvSpPr>
        <p:spPr bwMode="gray">
          <a:xfrm>
            <a:off x="478369" y="4169584"/>
            <a:ext cx="11235265" cy="768000"/>
          </a:xfrm>
        </p:spPr>
        <p:txBody>
          <a:bodyPr/>
          <a:lstStyle>
            <a:lvl1pPr marL="0" indent="0" algn="ctr">
              <a:buNone/>
              <a:defRPr sz="2000" b="1">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noProof="0" dirty="0"/>
              <a:t>00.00.2017</a:t>
            </a:r>
          </a:p>
        </p:txBody>
      </p:sp>
      <p:sp>
        <p:nvSpPr>
          <p:cNvPr id="4" name="Espace réservé de la date 3"/>
          <p:cNvSpPr>
            <a:spLocks noGrp="1"/>
          </p:cNvSpPr>
          <p:nvPr>
            <p:ph type="dt" sz="half" idx="10"/>
          </p:nvPr>
        </p:nvSpPr>
        <p:spPr bwMode="gray"/>
        <p:txBody>
          <a:bodyPr/>
          <a:lstStyle>
            <a:lvl1pPr>
              <a:defRPr sz="133">
                <a:solidFill>
                  <a:schemeClr val="bg1">
                    <a:alpha val="0"/>
                  </a:schemeClr>
                </a:solidFill>
              </a:defRPr>
            </a:lvl1pPr>
          </a:lstStyle>
          <a:p>
            <a:r>
              <a:rPr lang="en-US" noProof="0"/>
              <a:t>Date</a:t>
            </a:r>
            <a:endParaRPr lang="en-US" noProof="0" dirty="0"/>
          </a:p>
        </p:txBody>
      </p:sp>
      <p:sp>
        <p:nvSpPr>
          <p:cNvPr id="5"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6"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pic>
        <p:nvPicPr>
          <p:cNvPr id="10" name="Image 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5256000" y="6048789"/>
            <a:ext cx="1680000" cy="378305"/>
          </a:xfrm>
          <a:prstGeom prst="rect">
            <a:avLst/>
          </a:prstGeom>
        </p:spPr>
      </p:pic>
      <p:sp>
        <p:nvSpPr>
          <p:cNvPr id="8" name="Espace réservé du texte 7"/>
          <p:cNvSpPr>
            <a:spLocks noGrp="1"/>
          </p:cNvSpPr>
          <p:nvPr>
            <p:ph type="body" sz="quarter" idx="13" hasCustomPrompt="1"/>
          </p:nvPr>
        </p:nvSpPr>
        <p:spPr>
          <a:xfrm>
            <a:off x="479999" y="537599"/>
            <a:ext cx="11236800" cy="3384000"/>
          </a:xfrm>
        </p:spPr>
        <p:txBody>
          <a:bodyPr anchor="b" anchorCtr="0"/>
          <a:lstStyle>
            <a:lvl1pPr marL="0" indent="0">
              <a:lnSpc>
                <a:spcPct val="95000"/>
              </a:lnSpc>
              <a:buFont typeface="Arial" panose="020B0604020202020204" pitchFamily="34" charset="0"/>
              <a:buNone/>
              <a:defRPr sz="4000">
                <a:solidFill>
                  <a:schemeClr val="bg1"/>
                </a:solidFill>
              </a:defRPr>
            </a:lvl1pPr>
            <a:lvl2pPr marL="0" indent="0">
              <a:lnSpc>
                <a:spcPct val="95000"/>
              </a:lnSpc>
              <a:buNone/>
              <a:defRPr sz="3333">
                <a:solidFill>
                  <a:schemeClr val="bg1"/>
                </a:solidFill>
              </a:defRPr>
            </a:lvl2pPr>
          </a:lstStyle>
          <a:p>
            <a:pPr lvl="0"/>
            <a:r>
              <a:rPr lang="en-US" noProof="0" dirty="0"/>
              <a:t>Title</a:t>
            </a:r>
          </a:p>
          <a:p>
            <a:pPr lvl="1"/>
            <a:r>
              <a:rPr lang="en-US" noProof="0" dirty="0"/>
              <a:t>Subtitle</a:t>
            </a:r>
          </a:p>
        </p:txBody>
      </p:sp>
    </p:spTree>
    <p:extLst>
      <p:ext uri="{BB962C8B-B14F-4D97-AF65-F5344CB8AC3E}">
        <p14:creationId xmlns:p14="http://schemas.microsoft.com/office/powerpoint/2010/main" val="93335615"/>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19882705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299099484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129980431"/>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1254839962"/>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881608297"/>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10694025"/>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39821512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2566534887"/>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294729319"/>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1172734310"/>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over &amp; Visual">
    <p:spTree>
      <p:nvGrpSpPr>
        <p:cNvPr id="1" name=""/>
        <p:cNvGrpSpPr/>
        <p:nvPr/>
      </p:nvGrpSpPr>
      <p:grpSpPr>
        <a:xfrm>
          <a:off x="0" y="0"/>
          <a:ext cx="0" cy="0"/>
          <a:chOff x="0" y="0"/>
          <a:chExt cx="0" cy="0"/>
        </a:xfrm>
      </p:grpSpPr>
      <p:sp>
        <p:nvSpPr>
          <p:cNvPr id="9" name="Espace réservé du texte 8"/>
          <p:cNvSpPr>
            <a:spLocks noGrp="1"/>
          </p:cNvSpPr>
          <p:nvPr>
            <p:ph type="body" sz="quarter" idx="20" hasCustomPrompt="1"/>
          </p:nvPr>
        </p:nvSpPr>
        <p:spPr>
          <a:xfrm>
            <a:off x="0" y="0"/>
            <a:ext cx="12192000" cy="3552000"/>
          </a:xfrm>
          <a:solidFill>
            <a:srgbClr val="FFCD1E"/>
          </a:solidFill>
          <a:ln>
            <a:solidFill>
              <a:schemeClr val="bg1">
                <a:alpha val="0"/>
              </a:schemeClr>
            </a:solidFill>
          </a:ln>
        </p:spPr>
        <p:txBody>
          <a:bodyPr/>
          <a:lstStyle>
            <a:lvl1pPr>
              <a:defRPr sz="133" baseline="0">
                <a:solidFill>
                  <a:schemeClr val="bg1">
                    <a:alpha val="0"/>
                  </a:schemeClr>
                </a:solidFill>
              </a:defRPr>
            </a:lvl1pPr>
          </a:lstStyle>
          <a:p>
            <a:pPr lvl="0"/>
            <a:r>
              <a:rPr lang="en-US" noProof="0" dirty="0"/>
              <a:t> </a:t>
            </a:r>
          </a:p>
        </p:txBody>
      </p:sp>
      <p:sp>
        <p:nvSpPr>
          <p:cNvPr id="19" name="Espace réservé pour une image  4"/>
          <p:cNvSpPr>
            <a:spLocks noGrp="1"/>
          </p:cNvSpPr>
          <p:nvPr>
            <p:ph type="pic" sz="quarter" idx="14" hasCustomPrompt="1"/>
          </p:nvPr>
        </p:nvSpPr>
        <p:spPr bwMode="gray">
          <a:xfrm>
            <a:off x="1487488" y="1273333"/>
            <a:ext cx="1152000" cy="1152000"/>
          </a:xfrm>
        </p:spPr>
        <p:txBody>
          <a:bodyPr anchor="ctr" anchorCtr="0"/>
          <a:lstStyle>
            <a:lvl1pPr>
              <a:defRPr sz="1333"/>
            </a:lvl1pPr>
          </a:lstStyle>
          <a:p>
            <a:r>
              <a:rPr lang="en-US" noProof="0" dirty="0"/>
              <a:t>Select the icon to insert a picture</a:t>
            </a:r>
          </a:p>
        </p:txBody>
      </p:sp>
      <p:sp>
        <p:nvSpPr>
          <p:cNvPr id="20" name="Espace réservé pour une image  4"/>
          <p:cNvSpPr>
            <a:spLocks noGrp="1"/>
          </p:cNvSpPr>
          <p:nvPr>
            <p:ph type="pic" sz="quarter" idx="15" hasCustomPrompt="1"/>
          </p:nvPr>
        </p:nvSpPr>
        <p:spPr bwMode="gray">
          <a:xfrm>
            <a:off x="9495340" y="1273333"/>
            <a:ext cx="1152000" cy="1152000"/>
          </a:xfrm>
        </p:spPr>
        <p:txBody>
          <a:bodyPr anchor="ctr" anchorCtr="0"/>
          <a:lstStyle>
            <a:lvl1pPr>
              <a:defRPr sz="1333"/>
            </a:lvl1pPr>
          </a:lstStyle>
          <a:p>
            <a:r>
              <a:rPr lang="en-US" noProof="0" dirty="0"/>
              <a:t>Select the icon to insert a picture</a:t>
            </a:r>
          </a:p>
        </p:txBody>
      </p:sp>
      <p:sp>
        <p:nvSpPr>
          <p:cNvPr id="21" name="Espace réservé pour une image  4"/>
          <p:cNvSpPr>
            <a:spLocks noGrp="1"/>
          </p:cNvSpPr>
          <p:nvPr>
            <p:ph type="pic" sz="quarter" idx="16" hasCustomPrompt="1"/>
          </p:nvPr>
        </p:nvSpPr>
        <p:spPr bwMode="gray">
          <a:xfrm>
            <a:off x="3089059" y="1273333"/>
            <a:ext cx="1152000" cy="1152000"/>
          </a:xfrm>
        </p:spPr>
        <p:txBody>
          <a:bodyPr anchor="ctr" anchorCtr="0"/>
          <a:lstStyle>
            <a:lvl1pPr>
              <a:defRPr sz="1333"/>
            </a:lvl1pPr>
          </a:lstStyle>
          <a:p>
            <a:r>
              <a:rPr lang="en-US" noProof="0" dirty="0"/>
              <a:t>Select the icon to insert a picture</a:t>
            </a:r>
          </a:p>
        </p:txBody>
      </p:sp>
      <p:sp>
        <p:nvSpPr>
          <p:cNvPr id="22" name="Espace réservé pour une image  4"/>
          <p:cNvSpPr>
            <a:spLocks noGrp="1"/>
          </p:cNvSpPr>
          <p:nvPr>
            <p:ph type="pic" sz="quarter" idx="17" hasCustomPrompt="1"/>
          </p:nvPr>
        </p:nvSpPr>
        <p:spPr bwMode="gray">
          <a:xfrm>
            <a:off x="4690629" y="1273333"/>
            <a:ext cx="1152000" cy="1152000"/>
          </a:xfrm>
        </p:spPr>
        <p:txBody>
          <a:bodyPr anchor="ctr" anchorCtr="0"/>
          <a:lstStyle>
            <a:lvl1pPr>
              <a:defRPr sz="1333"/>
            </a:lvl1pPr>
          </a:lstStyle>
          <a:p>
            <a:r>
              <a:rPr lang="en-US" noProof="0" dirty="0"/>
              <a:t>Select the icon to insert a picture</a:t>
            </a:r>
          </a:p>
        </p:txBody>
      </p:sp>
      <p:sp>
        <p:nvSpPr>
          <p:cNvPr id="23" name="Espace réservé pour une image  4"/>
          <p:cNvSpPr>
            <a:spLocks noGrp="1"/>
          </p:cNvSpPr>
          <p:nvPr>
            <p:ph type="pic" sz="quarter" idx="18" hasCustomPrompt="1"/>
          </p:nvPr>
        </p:nvSpPr>
        <p:spPr bwMode="gray">
          <a:xfrm>
            <a:off x="6292200" y="1273333"/>
            <a:ext cx="1152000" cy="1152000"/>
          </a:xfrm>
        </p:spPr>
        <p:txBody>
          <a:bodyPr anchor="ctr" anchorCtr="0"/>
          <a:lstStyle>
            <a:lvl1pPr>
              <a:defRPr sz="1333"/>
            </a:lvl1pPr>
          </a:lstStyle>
          <a:p>
            <a:r>
              <a:rPr lang="en-US" noProof="0" dirty="0"/>
              <a:t>Select the icon to insert a picture</a:t>
            </a:r>
          </a:p>
        </p:txBody>
      </p:sp>
      <p:sp>
        <p:nvSpPr>
          <p:cNvPr id="24" name="Espace réservé pour une image  4"/>
          <p:cNvSpPr>
            <a:spLocks noGrp="1"/>
          </p:cNvSpPr>
          <p:nvPr>
            <p:ph type="pic" sz="quarter" idx="19" hasCustomPrompt="1"/>
          </p:nvPr>
        </p:nvSpPr>
        <p:spPr bwMode="gray">
          <a:xfrm>
            <a:off x="7893771" y="1273333"/>
            <a:ext cx="1152000" cy="1152000"/>
          </a:xfrm>
        </p:spPr>
        <p:txBody>
          <a:bodyPr anchor="ctr" anchorCtr="0"/>
          <a:lstStyle>
            <a:lvl1pPr>
              <a:defRPr sz="1333"/>
            </a:lvl1pPr>
          </a:lstStyle>
          <a:p>
            <a:r>
              <a:rPr lang="en-US" noProof="0" dirty="0"/>
              <a:t>Select the icon to insert a picture</a:t>
            </a:r>
          </a:p>
        </p:txBody>
      </p:sp>
      <p:sp>
        <p:nvSpPr>
          <p:cNvPr id="3" name="Sous-titre 2"/>
          <p:cNvSpPr>
            <a:spLocks noGrp="1"/>
          </p:cNvSpPr>
          <p:nvPr>
            <p:ph type="subTitle" idx="1" hasCustomPrompt="1"/>
          </p:nvPr>
        </p:nvSpPr>
        <p:spPr bwMode="gray">
          <a:xfrm>
            <a:off x="478368" y="5360638"/>
            <a:ext cx="11235265" cy="612645"/>
          </a:xfrm>
        </p:spPr>
        <p:txBody>
          <a:bodyPr/>
          <a:lstStyle>
            <a:lvl1pPr marL="0" indent="0" algn="ctr">
              <a:buNone/>
              <a:defRPr sz="1467" b="1">
                <a:solidFill>
                  <a:schemeClr val="accent4"/>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noProof="0" dirty="0"/>
              <a:t>00.00.2017</a:t>
            </a:r>
          </a:p>
        </p:txBody>
      </p:sp>
      <p:sp>
        <p:nvSpPr>
          <p:cNvPr id="4" name="Espace réservé de la date 3"/>
          <p:cNvSpPr>
            <a:spLocks noGrp="1"/>
          </p:cNvSpPr>
          <p:nvPr>
            <p:ph type="dt" sz="half" idx="10"/>
          </p:nvPr>
        </p:nvSpPr>
        <p:spPr bwMode="gray"/>
        <p:txBody>
          <a:bodyPr/>
          <a:lstStyle>
            <a:lvl1pPr>
              <a:defRPr sz="133">
                <a:solidFill>
                  <a:schemeClr val="bg1">
                    <a:alpha val="0"/>
                  </a:schemeClr>
                </a:solidFill>
              </a:defRPr>
            </a:lvl1pPr>
          </a:lstStyle>
          <a:p>
            <a:r>
              <a:rPr lang="en-US" noProof="0"/>
              <a:t>Date</a:t>
            </a:r>
            <a:endParaRPr lang="en-US" noProof="0" dirty="0"/>
          </a:p>
        </p:txBody>
      </p:sp>
      <p:sp>
        <p:nvSpPr>
          <p:cNvPr id="5"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6"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pic>
        <p:nvPicPr>
          <p:cNvPr id="425" name="Image 42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5256000" y="6048788"/>
            <a:ext cx="1680000" cy="378304"/>
          </a:xfrm>
          <a:prstGeom prst="rect">
            <a:avLst/>
          </a:prstGeom>
        </p:spPr>
      </p:pic>
      <p:sp>
        <p:nvSpPr>
          <p:cNvPr id="8" name="Espace réservé du texte 7"/>
          <p:cNvSpPr>
            <a:spLocks noGrp="1"/>
          </p:cNvSpPr>
          <p:nvPr>
            <p:ph type="body" sz="quarter" idx="21" hasCustomPrompt="1"/>
          </p:nvPr>
        </p:nvSpPr>
        <p:spPr>
          <a:xfrm>
            <a:off x="480000" y="3571200"/>
            <a:ext cx="11236800" cy="1579200"/>
          </a:xfrm>
        </p:spPr>
        <p:txBody>
          <a:bodyPr anchor="b" anchorCtr="0"/>
          <a:lstStyle>
            <a:lvl1pPr marL="0" indent="0">
              <a:lnSpc>
                <a:spcPct val="95000"/>
              </a:lnSpc>
              <a:buFont typeface="Arial" panose="020B0604020202020204" pitchFamily="34" charset="0"/>
              <a:buNone/>
              <a:defRPr sz="2893"/>
            </a:lvl1pPr>
            <a:lvl2pPr marL="0" indent="0">
              <a:lnSpc>
                <a:spcPct val="95000"/>
              </a:lnSpc>
              <a:buNone/>
              <a:defRPr sz="2133"/>
            </a:lvl2pPr>
          </a:lstStyle>
          <a:p>
            <a:pPr lvl="0"/>
            <a:r>
              <a:rPr lang="en-US" noProof="0" dirty="0"/>
              <a:t>Title</a:t>
            </a:r>
          </a:p>
          <a:p>
            <a:pPr lvl="1"/>
            <a:r>
              <a:rPr lang="en-US" noProof="0" dirty="0"/>
              <a:t>Subtitle</a:t>
            </a:r>
          </a:p>
        </p:txBody>
      </p:sp>
    </p:spTree>
    <p:extLst>
      <p:ext uri="{BB962C8B-B14F-4D97-AF65-F5344CB8AC3E}">
        <p14:creationId xmlns:p14="http://schemas.microsoft.com/office/powerpoint/2010/main" val="95894357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332879680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1016247"/>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726643646"/>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1658998206"/>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142467428"/>
      </p:ext>
    </p:extLst>
  </p:cSld>
  <p:clrMapOvr>
    <a:masterClrMapping/>
  </p:clrMapOvr>
  <p:extLst>
    <p:ext uri="{DCECCB84-F9BA-43D5-87BE-67443E8EF086}">
      <p15:sldGuideLst xmlns:p15="http://schemas.microsoft.com/office/powerpoint/2012/main"/>
    </p:ext>
  </p:extLst>
</p:sldLayout>
</file>

<file path=ppt/slideLayouts/slideLayout165.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3826771632"/>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2068376152"/>
      </p:ext>
    </p:extLst>
  </p:cSld>
  <p:clrMapOvr>
    <a:masterClrMapping/>
  </p:clrMapOvr>
  <p:extLst>
    <p:ext uri="{DCECCB84-F9BA-43D5-87BE-67443E8EF086}">
      <p15:sldGuideLst xmlns:p15="http://schemas.microsoft.com/office/powerpoint/2012/main"/>
    </p:ext>
  </p:extLst>
</p:sldLayout>
</file>

<file path=ppt/slideLayouts/slideLayout167.xml><?xml version="1.0" encoding="utf-8"?>
<p:sldLayout xmlns:a="http://schemas.openxmlformats.org/drawingml/2006/main" xmlns:r="http://schemas.openxmlformats.org/officeDocument/2006/relationships" xmlns:p="http://schemas.openxmlformats.org/presentationml/2006/main" showMasterSp="0" userDrawn="1">
  <p:cSld name="Large title">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57200" y="6003700"/>
            <a:ext cx="11277600" cy="822325"/>
          </a:xfrm>
        </p:spPr>
        <p:txBody>
          <a:bodyPr lIns="36000" tIns="14400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7" name="Text Placeholder 6">
            <a:extLst>
              <a:ext uri="{FF2B5EF4-FFF2-40B4-BE49-F238E27FC236}">
                <a16:creationId xmlns:a16="http://schemas.microsoft.com/office/drawing/2014/main" id="{79EA84EC-0E0C-41F6-8286-BC5A87DC6C7B}"/>
              </a:ext>
            </a:extLst>
          </p:cNvPr>
          <p:cNvSpPr>
            <a:spLocks noGrp="1"/>
          </p:cNvSpPr>
          <p:nvPr>
            <p:ph type="body" sz="quarter" idx="10"/>
          </p:nvPr>
        </p:nvSpPr>
        <p:spPr>
          <a:xfrm>
            <a:off x="457200" y="1644650"/>
            <a:ext cx="11277600" cy="3567113"/>
          </a:xfrm>
        </p:spPr>
        <p:txBody>
          <a:bodyPr anchor="ctr" anchorCtr="0">
            <a:normAutofit/>
          </a:bodyPr>
          <a:lstStyle>
            <a:lvl1pPr marL="0" indent="0" algn="l">
              <a:lnSpc>
                <a:spcPct val="70000"/>
              </a:lnSpc>
              <a:buFontTx/>
              <a:buNone/>
              <a:defRPr sz="8000" b="1" cap="all"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pic>
        <p:nvPicPr>
          <p:cNvPr id="5" name="Image 4" descr="Une image contenant texte&#10;&#10;Description générée automatiquement">
            <a:extLst>
              <a:ext uri="{FF2B5EF4-FFF2-40B4-BE49-F238E27FC236}">
                <a16:creationId xmlns:a16="http://schemas.microsoft.com/office/drawing/2014/main" id="{D1A9B987-E149-4E99-9E1F-336980D5EC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672" y="260648"/>
            <a:ext cx="3024000" cy="1226177"/>
          </a:xfrm>
          <a:prstGeom prst="rect">
            <a:avLst/>
          </a:prstGeom>
        </p:spPr>
      </p:pic>
    </p:spTree>
    <p:extLst>
      <p:ext uri="{BB962C8B-B14F-4D97-AF65-F5344CB8AC3E}">
        <p14:creationId xmlns:p14="http://schemas.microsoft.com/office/powerpoint/2010/main" val="1485109571"/>
      </p:ext>
    </p:extLst>
  </p:cSld>
  <p:clrMapOvr>
    <a:masterClrMapping/>
  </p:clrMapOvr>
  <p:extLst>
    <p:ext uri="{DCECCB84-F9BA-43D5-87BE-67443E8EF086}">
      <p15:sldGuideLst xmlns:p15="http://schemas.microsoft.com/office/powerpoint/2012/main"/>
    </p:ext>
  </p:extLst>
</p:sldLayout>
</file>

<file path=ppt/slideLayouts/slideLayout16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F3D35-00ED-4B62-8EFD-76C9E8A486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793E95-7CA2-402D-A7FC-E1B3623A4C3D}"/>
              </a:ext>
            </a:extLst>
          </p:cNvPr>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54D618-F8FA-4EEF-A824-B2DFBE9F49B0}"/>
              </a:ext>
            </a:extLst>
          </p:cNvPr>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6CB4F3-EF3F-44E9-AE6C-4AA6C291CB9C}"/>
              </a:ext>
            </a:extLst>
          </p:cNvPr>
          <p:cNvSpPr>
            <a:spLocks noGrp="1"/>
          </p:cNvSpPr>
          <p:nvPr>
            <p:ph type="dt" sz="half" idx="10"/>
          </p:nvPr>
        </p:nvSpPr>
        <p:spPr/>
        <p:txBody>
          <a:bodyPr/>
          <a:lstStyle/>
          <a:p>
            <a:fld id="{40FFF09B-84A9-477F-9A08-B016B14AE8BF}" type="datetimeFigureOut">
              <a:rPr lang="en-US" smtClean="0"/>
              <a:t>7/8/2025</a:t>
            </a:fld>
            <a:endParaRPr lang="en-US" dirty="0"/>
          </a:p>
        </p:txBody>
      </p:sp>
      <p:sp>
        <p:nvSpPr>
          <p:cNvPr id="6" name="Footer Placeholder 5">
            <a:extLst>
              <a:ext uri="{FF2B5EF4-FFF2-40B4-BE49-F238E27FC236}">
                <a16:creationId xmlns:a16="http://schemas.microsoft.com/office/drawing/2014/main" id="{B49EFBB8-C40D-4123-983C-AC48701A8A5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0211647-6E11-4963-9896-DEF6CE714819}"/>
              </a:ext>
            </a:extLst>
          </p:cNvPr>
          <p:cNvSpPr>
            <a:spLocks noGrp="1"/>
          </p:cNvSpPr>
          <p:nvPr>
            <p:ph type="sldNum" sz="quarter" idx="12"/>
          </p:nvPr>
        </p:nvSpPr>
        <p:spPr/>
        <p:txBody>
          <a:bodyPr/>
          <a:lstStyle/>
          <a:p>
            <a:fld id="{8434AAA4-78C2-44F5-8220-5D472E3BDB7D}" type="slidenum">
              <a:rPr lang="en-US" smtClean="0"/>
              <a:t>‹#›</a:t>
            </a:fld>
            <a:endParaRPr lang="en-US" dirty="0"/>
          </a:p>
        </p:txBody>
      </p:sp>
    </p:spTree>
    <p:extLst>
      <p:ext uri="{BB962C8B-B14F-4D97-AF65-F5344CB8AC3E}">
        <p14:creationId xmlns:p14="http://schemas.microsoft.com/office/powerpoint/2010/main" val="2375300626"/>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0EACDE-8C8C-4178-BA2B-EF76F6703DF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BEC1F-AEA9-4F18-8A6B-DCA66873B7CB}" type="slidenum">
              <a:rPr lang="en-US" smtClean="0"/>
              <a:t>‹#›</a:t>
            </a:fld>
            <a:endParaRPr lang="en-US"/>
          </a:p>
        </p:txBody>
      </p:sp>
    </p:spTree>
    <p:extLst>
      <p:ext uri="{BB962C8B-B14F-4D97-AF65-F5344CB8AC3E}">
        <p14:creationId xmlns:p14="http://schemas.microsoft.com/office/powerpoint/2010/main" val="3984748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ver &amp; Visual">
    <p:spTree>
      <p:nvGrpSpPr>
        <p:cNvPr id="1" name=""/>
        <p:cNvGrpSpPr/>
        <p:nvPr/>
      </p:nvGrpSpPr>
      <p:grpSpPr>
        <a:xfrm>
          <a:off x="0" y="0"/>
          <a:ext cx="0" cy="0"/>
          <a:chOff x="0" y="0"/>
          <a:chExt cx="0" cy="0"/>
        </a:xfrm>
      </p:grpSpPr>
      <p:sp>
        <p:nvSpPr>
          <p:cNvPr id="3" name="Sous-titre 2"/>
          <p:cNvSpPr>
            <a:spLocks noGrp="1"/>
          </p:cNvSpPr>
          <p:nvPr>
            <p:ph type="subTitle" idx="1" hasCustomPrompt="1"/>
          </p:nvPr>
        </p:nvSpPr>
        <p:spPr bwMode="gray">
          <a:xfrm>
            <a:off x="478368" y="5360638"/>
            <a:ext cx="11235265" cy="612645"/>
          </a:xfrm>
        </p:spPr>
        <p:txBody>
          <a:bodyPr/>
          <a:lstStyle>
            <a:lvl1pPr marL="0" indent="0" algn="ctr">
              <a:buNone/>
              <a:defRPr sz="1467" b="1">
                <a:solidFill>
                  <a:schemeClr val="accent4"/>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noProof="0" dirty="0"/>
              <a:t>00.00.2017</a:t>
            </a:r>
          </a:p>
        </p:txBody>
      </p:sp>
      <p:sp>
        <p:nvSpPr>
          <p:cNvPr id="4" name="Espace réservé de la date 3"/>
          <p:cNvSpPr>
            <a:spLocks noGrp="1"/>
          </p:cNvSpPr>
          <p:nvPr>
            <p:ph type="dt" sz="half" idx="10"/>
          </p:nvPr>
        </p:nvSpPr>
        <p:spPr bwMode="gray"/>
        <p:txBody>
          <a:bodyPr/>
          <a:lstStyle>
            <a:lvl1pPr>
              <a:defRPr sz="133">
                <a:solidFill>
                  <a:schemeClr val="bg1">
                    <a:alpha val="0"/>
                  </a:schemeClr>
                </a:solidFill>
              </a:defRPr>
            </a:lvl1pPr>
          </a:lstStyle>
          <a:p>
            <a:r>
              <a:rPr lang="en-US" noProof="0"/>
              <a:t>Date</a:t>
            </a:r>
            <a:endParaRPr lang="en-US" noProof="0" dirty="0"/>
          </a:p>
        </p:txBody>
      </p:sp>
      <p:sp>
        <p:nvSpPr>
          <p:cNvPr id="5"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6"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9" name="Espace réservé pour une image  11"/>
          <p:cNvSpPr>
            <a:spLocks noGrp="1"/>
          </p:cNvSpPr>
          <p:nvPr>
            <p:ph type="pic" sz="quarter" idx="14" hasCustomPrompt="1"/>
          </p:nvPr>
        </p:nvSpPr>
        <p:spPr bwMode="gray">
          <a:xfrm>
            <a:off x="0" y="0"/>
            <a:ext cx="12192000" cy="3552000"/>
          </a:xfrm>
          <a:solidFill>
            <a:srgbClr val="EAEAEA"/>
          </a:solidFill>
        </p:spPr>
        <p:txBody>
          <a:bodyPr tIns="540000" anchor="ctr" anchorCtr="0"/>
          <a:lstStyle>
            <a:lvl1pPr>
              <a:defRPr sz="1333"/>
            </a:lvl1pPr>
          </a:lstStyle>
          <a:p>
            <a:r>
              <a:rPr lang="en-US" noProof="0" dirty="0"/>
              <a:t>Select the icon to insert a picture</a:t>
            </a:r>
          </a:p>
        </p:txBody>
      </p:sp>
      <p:pic>
        <p:nvPicPr>
          <p:cNvPr id="8" name="Image 7"/>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5256000" y="6048788"/>
            <a:ext cx="1680000" cy="378304"/>
          </a:xfrm>
          <a:prstGeom prst="rect">
            <a:avLst/>
          </a:prstGeom>
        </p:spPr>
      </p:pic>
      <p:sp>
        <p:nvSpPr>
          <p:cNvPr id="10" name="Espace réservé du texte 7"/>
          <p:cNvSpPr>
            <a:spLocks noGrp="1"/>
          </p:cNvSpPr>
          <p:nvPr>
            <p:ph type="body" sz="quarter" idx="21" hasCustomPrompt="1"/>
          </p:nvPr>
        </p:nvSpPr>
        <p:spPr>
          <a:xfrm>
            <a:off x="480000" y="3571200"/>
            <a:ext cx="11236800" cy="1579200"/>
          </a:xfrm>
        </p:spPr>
        <p:txBody>
          <a:bodyPr anchor="b" anchorCtr="0"/>
          <a:lstStyle>
            <a:lvl1pPr marL="0" indent="0">
              <a:lnSpc>
                <a:spcPct val="95000"/>
              </a:lnSpc>
              <a:buFont typeface="Arial" panose="020B0604020202020204" pitchFamily="34" charset="0"/>
              <a:buNone/>
              <a:defRPr sz="2893"/>
            </a:lvl1pPr>
            <a:lvl2pPr marL="0" indent="0">
              <a:lnSpc>
                <a:spcPct val="95000"/>
              </a:lnSpc>
              <a:buNone/>
              <a:defRPr sz="2133"/>
            </a:lvl2pPr>
          </a:lstStyle>
          <a:p>
            <a:pPr lvl="0"/>
            <a:r>
              <a:rPr lang="en-US" noProof="0" dirty="0"/>
              <a:t>Title</a:t>
            </a:r>
          </a:p>
          <a:p>
            <a:pPr lvl="1"/>
            <a:r>
              <a:rPr lang="en-US" noProof="0" dirty="0"/>
              <a:t>Subtitle</a:t>
            </a:r>
          </a:p>
        </p:txBody>
      </p:sp>
    </p:spTree>
    <p:extLst>
      <p:ext uri="{BB962C8B-B14F-4D97-AF65-F5344CB8AC3E}">
        <p14:creationId xmlns:p14="http://schemas.microsoft.com/office/powerpoint/2010/main" val="4194264373"/>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2870566235"/>
      </p:ext>
    </p:extLst>
  </p:cSld>
  <p:clrMapOvr>
    <a:masterClrMapping/>
  </p:clrMapOvr>
  <p:extLst>
    <p:ext uri="{DCECCB84-F9BA-43D5-87BE-67443E8EF086}">
      <p15:sldGuideLst xmlns:p15="http://schemas.microsoft.com/office/powerpoint/2012/main"/>
    </p:ext>
  </p:extLst>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2437156738"/>
      </p:ext>
    </p:extLst>
  </p:cSld>
  <p:clrMapOvr>
    <a:masterClrMapping/>
  </p:clrMapOvr>
  <p:extLst>
    <p:ext uri="{DCECCB84-F9BA-43D5-87BE-67443E8EF086}">
      <p15:sldGuideLst xmlns:p15="http://schemas.microsoft.com/office/powerpoint/2012/main"/>
    </p:ext>
  </p:extLst>
</p:sldLayout>
</file>

<file path=ppt/slideLayouts/slideLayout172.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112900470"/>
      </p:ext>
    </p:extLst>
  </p:cSld>
  <p:clrMapOvr>
    <a:masterClrMapping/>
  </p:clrMapOvr>
  <p:extLst>
    <p:ext uri="{DCECCB84-F9BA-43D5-87BE-67443E8EF086}">
      <p15:sldGuideLst xmlns:p15="http://schemas.microsoft.com/office/powerpoint/2012/main"/>
    </p:ext>
  </p:extLst>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2372762212"/>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05777457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716987998"/>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87781166"/>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2845105611"/>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97446670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4063133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noProof="0" dirty="0"/>
          </a:p>
        </p:txBody>
      </p:sp>
      <p:sp>
        <p:nvSpPr>
          <p:cNvPr id="4" name="Titre 3"/>
          <p:cNvSpPr>
            <a:spLocks noGrp="1"/>
          </p:cNvSpPr>
          <p:nvPr>
            <p:ph type="title" hasCustomPrompt="1"/>
          </p:nvPr>
        </p:nvSpPr>
        <p:spPr bwMode="gray"/>
        <p:txBody>
          <a:bodyPr/>
          <a:lstStyle>
            <a:lvl1pPr algn="l">
              <a:defRPr sz="4000" b="0">
                <a:solidFill>
                  <a:schemeClr val="accent4"/>
                </a:solidFill>
              </a:defRPr>
            </a:lvl1pPr>
          </a:lstStyle>
          <a:p>
            <a:r>
              <a:rPr lang="en-US" noProof="0" dirty="0"/>
              <a:t>Title</a:t>
            </a:r>
          </a:p>
        </p:txBody>
      </p:sp>
      <p:sp>
        <p:nvSpPr>
          <p:cNvPr id="5" name="Espace réservé du texte 4"/>
          <p:cNvSpPr>
            <a:spLocks noGrp="1"/>
          </p:cNvSpPr>
          <p:nvPr>
            <p:ph type="body" sz="quarter" idx="13" hasCustomPrompt="1"/>
          </p:nvPr>
        </p:nvSpPr>
        <p:spPr bwMode="gray">
          <a:xfrm>
            <a:off x="911424" y="1796819"/>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8" name="Espace réservé du texte 7"/>
          <p:cNvSpPr>
            <a:spLocks noGrp="1"/>
          </p:cNvSpPr>
          <p:nvPr>
            <p:ph type="body" sz="quarter" idx="14" hasCustomPrompt="1"/>
          </p:nvPr>
        </p:nvSpPr>
        <p:spPr bwMode="gray">
          <a:xfrm>
            <a:off x="1555702" y="1940761"/>
            <a:ext cx="10156921" cy="432123"/>
          </a:xfrm>
        </p:spPr>
        <p:txBody>
          <a:bodyPr/>
          <a:lstStyle>
            <a:lvl1pPr algn="l">
              <a:defRPr>
                <a:solidFill>
                  <a:schemeClr val="accent4"/>
                </a:solidFill>
              </a:defRPr>
            </a:lvl1pPr>
          </a:lstStyle>
          <a:p>
            <a:pPr lvl="0"/>
            <a:r>
              <a:rPr lang="en-US" noProof="0" dirty="0"/>
              <a:t>Text</a:t>
            </a:r>
          </a:p>
        </p:txBody>
      </p:sp>
      <p:sp>
        <p:nvSpPr>
          <p:cNvPr id="9" name="Espace réservé du texte 4"/>
          <p:cNvSpPr>
            <a:spLocks noGrp="1"/>
          </p:cNvSpPr>
          <p:nvPr>
            <p:ph type="body" sz="quarter" idx="15" hasCustomPrompt="1"/>
          </p:nvPr>
        </p:nvSpPr>
        <p:spPr bwMode="gray">
          <a:xfrm>
            <a:off x="911424" y="247849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0" name="Espace réservé du texte 7"/>
          <p:cNvSpPr>
            <a:spLocks noGrp="1"/>
          </p:cNvSpPr>
          <p:nvPr>
            <p:ph type="body" sz="quarter" idx="16" hasCustomPrompt="1"/>
          </p:nvPr>
        </p:nvSpPr>
        <p:spPr bwMode="gray">
          <a:xfrm>
            <a:off x="1555702" y="2622437"/>
            <a:ext cx="10156921" cy="432123"/>
          </a:xfrm>
        </p:spPr>
        <p:txBody>
          <a:bodyPr/>
          <a:lstStyle>
            <a:lvl1pPr algn="l">
              <a:defRPr>
                <a:solidFill>
                  <a:schemeClr val="accent4"/>
                </a:solidFill>
              </a:defRPr>
            </a:lvl1pPr>
          </a:lstStyle>
          <a:p>
            <a:pPr lvl="0"/>
            <a:r>
              <a:rPr lang="en-US" noProof="0" dirty="0"/>
              <a:t>Text</a:t>
            </a:r>
          </a:p>
        </p:txBody>
      </p:sp>
      <p:sp>
        <p:nvSpPr>
          <p:cNvPr id="14" name="Espace réservé du texte 4"/>
          <p:cNvSpPr>
            <a:spLocks noGrp="1"/>
          </p:cNvSpPr>
          <p:nvPr>
            <p:ph type="body" sz="quarter" idx="17" hasCustomPrompt="1"/>
          </p:nvPr>
        </p:nvSpPr>
        <p:spPr bwMode="gray">
          <a:xfrm>
            <a:off x="911424" y="3160171"/>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5" name="Espace réservé du texte 7"/>
          <p:cNvSpPr>
            <a:spLocks noGrp="1"/>
          </p:cNvSpPr>
          <p:nvPr>
            <p:ph type="body" sz="quarter" idx="18" hasCustomPrompt="1"/>
          </p:nvPr>
        </p:nvSpPr>
        <p:spPr bwMode="gray">
          <a:xfrm>
            <a:off x="1555702" y="3304113"/>
            <a:ext cx="10156921" cy="432123"/>
          </a:xfrm>
        </p:spPr>
        <p:txBody>
          <a:bodyPr/>
          <a:lstStyle>
            <a:lvl1pPr algn="l">
              <a:defRPr>
                <a:solidFill>
                  <a:schemeClr val="accent4"/>
                </a:solidFill>
              </a:defRPr>
            </a:lvl1pPr>
          </a:lstStyle>
          <a:p>
            <a:pPr lvl="0"/>
            <a:r>
              <a:rPr lang="en-US" noProof="0" dirty="0"/>
              <a:t>Text</a:t>
            </a:r>
          </a:p>
        </p:txBody>
      </p:sp>
      <p:sp>
        <p:nvSpPr>
          <p:cNvPr id="16" name="Espace réservé du texte 4"/>
          <p:cNvSpPr>
            <a:spLocks noGrp="1"/>
          </p:cNvSpPr>
          <p:nvPr>
            <p:ph type="body" sz="quarter" idx="19" hasCustomPrompt="1"/>
          </p:nvPr>
        </p:nvSpPr>
        <p:spPr bwMode="gray">
          <a:xfrm>
            <a:off x="911424" y="3841847"/>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7" name="Espace réservé du texte 7"/>
          <p:cNvSpPr>
            <a:spLocks noGrp="1"/>
          </p:cNvSpPr>
          <p:nvPr>
            <p:ph type="body" sz="quarter" idx="20" hasCustomPrompt="1"/>
          </p:nvPr>
        </p:nvSpPr>
        <p:spPr bwMode="gray">
          <a:xfrm>
            <a:off x="1555702" y="3985789"/>
            <a:ext cx="10156921" cy="432123"/>
          </a:xfrm>
        </p:spPr>
        <p:txBody>
          <a:bodyPr/>
          <a:lstStyle>
            <a:lvl1pPr algn="l">
              <a:defRPr>
                <a:solidFill>
                  <a:schemeClr val="accent4"/>
                </a:solidFill>
              </a:defRPr>
            </a:lvl1pPr>
          </a:lstStyle>
          <a:p>
            <a:pPr lvl="0"/>
            <a:r>
              <a:rPr lang="en-US" noProof="0" dirty="0"/>
              <a:t>Text</a:t>
            </a:r>
          </a:p>
        </p:txBody>
      </p:sp>
      <p:sp>
        <p:nvSpPr>
          <p:cNvPr id="18" name="Espace réservé du texte 4"/>
          <p:cNvSpPr>
            <a:spLocks noGrp="1"/>
          </p:cNvSpPr>
          <p:nvPr>
            <p:ph type="body" sz="quarter" idx="21" hasCustomPrompt="1"/>
          </p:nvPr>
        </p:nvSpPr>
        <p:spPr bwMode="gray">
          <a:xfrm>
            <a:off x="911424" y="4523523"/>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9" name="Espace réservé du texte 7"/>
          <p:cNvSpPr>
            <a:spLocks noGrp="1"/>
          </p:cNvSpPr>
          <p:nvPr>
            <p:ph type="body" sz="quarter" idx="22" hasCustomPrompt="1"/>
          </p:nvPr>
        </p:nvSpPr>
        <p:spPr bwMode="gray">
          <a:xfrm>
            <a:off x="1555702" y="4667465"/>
            <a:ext cx="10156921" cy="432123"/>
          </a:xfrm>
        </p:spPr>
        <p:txBody>
          <a:bodyPr/>
          <a:lstStyle>
            <a:lvl1pPr algn="l">
              <a:defRPr>
                <a:solidFill>
                  <a:schemeClr val="accent4"/>
                </a:solidFill>
              </a:defRPr>
            </a:lvl1pPr>
          </a:lstStyle>
          <a:p>
            <a:pPr lvl="0"/>
            <a:r>
              <a:rPr lang="en-US" noProof="0" dirty="0"/>
              <a:t>Text</a:t>
            </a:r>
          </a:p>
        </p:txBody>
      </p:sp>
      <p:sp>
        <p:nvSpPr>
          <p:cNvPr id="20" name="Espace réservé du texte 4"/>
          <p:cNvSpPr>
            <a:spLocks noGrp="1"/>
          </p:cNvSpPr>
          <p:nvPr>
            <p:ph type="body" sz="quarter" idx="23" hasCustomPrompt="1"/>
          </p:nvPr>
        </p:nvSpPr>
        <p:spPr bwMode="gray">
          <a:xfrm>
            <a:off x="911424" y="5205197"/>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21" name="Espace réservé du texte 7"/>
          <p:cNvSpPr>
            <a:spLocks noGrp="1"/>
          </p:cNvSpPr>
          <p:nvPr>
            <p:ph type="body" sz="quarter" idx="24" hasCustomPrompt="1"/>
          </p:nvPr>
        </p:nvSpPr>
        <p:spPr bwMode="gray">
          <a:xfrm>
            <a:off x="1555702" y="5349140"/>
            <a:ext cx="10156921" cy="432123"/>
          </a:xfrm>
        </p:spPr>
        <p:txBody>
          <a:bodyPr/>
          <a:lstStyle>
            <a:lvl1pPr algn="l">
              <a:defRPr>
                <a:solidFill>
                  <a:schemeClr val="accent4"/>
                </a:solidFill>
              </a:defRPr>
            </a:lvl1pPr>
          </a:lstStyle>
          <a:p>
            <a:pPr lvl="0"/>
            <a:r>
              <a:rPr lang="en-US" noProof="0" dirty="0"/>
              <a:t>Text</a:t>
            </a:r>
          </a:p>
        </p:txBody>
      </p:sp>
    </p:spTree>
    <p:extLst>
      <p:ext uri="{BB962C8B-B14F-4D97-AF65-F5344CB8AC3E}">
        <p14:creationId xmlns:p14="http://schemas.microsoft.com/office/powerpoint/2010/main" val="2704689693"/>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2791556306"/>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210173994"/>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1688710470"/>
      </p:ext>
    </p:extLst>
  </p:cSld>
  <p:clrMapOvr>
    <a:masterClrMapping/>
  </p:clrMapOvr>
  <p:extLst>
    <p:ext uri="{DCECCB84-F9BA-43D5-87BE-67443E8EF086}">
      <p15:sldGuideLst xmlns:p15="http://schemas.microsoft.com/office/powerpoint/2012/main"/>
    </p:ext>
  </p:extLst>
</p:sldLayout>
</file>

<file path=ppt/slideLayouts/slideLayout183.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844527921"/>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3029686"/>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730470877"/>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1053505060"/>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3166937139"/>
      </p:ext>
    </p:extLst>
  </p:cSld>
  <p:clrMapOvr>
    <a:masterClrMapping/>
  </p:clrMapOvr>
  <p:extLst>
    <p:ext uri="{DCECCB84-F9BA-43D5-87BE-67443E8EF086}">
      <p15:sldGuideLst xmlns:p15="http://schemas.microsoft.com/office/powerpoint/2012/main"/>
    </p:ext>
  </p:extLst>
</p:sldLayout>
</file>

<file path=ppt/slideLayouts/slideLayout188.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1918585980"/>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229260597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genda 3 columns">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noProof="0" dirty="0"/>
          </a:p>
        </p:txBody>
      </p:sp>
      <p:sp>
        <p:nvSpPr>
          <p:cNvPr id="4" name="Titre 3"/>
          <p:cNvSpPr>
            <a:spLocks noGrp="1"/>
          </p:cNvSpPr>
          <p:nvPr>
            <p:ph type="title" hasCustomPrompt="1"/>
          </p:nvPr>
        </p:nvSpPr>
        <p:spPr bwMode="gray"/>
        <p:txBody>
          <a:bodyPr/>
          <a:lstStyle>
            <a:lvl1pPr algn="l">
              <a:defRPr sz="4000" b="0">
                <a:solidFill>
                  <a:schemeClr val="accent4"/>
                </a:solidFill>
              </a:defRPr>
            </a:lvl1pPr>
          </a:lstStyle>
          <a:p>
            <a:r>
              <a:rPr lang="en-US" noProof="0" dirty="0"/>
              <a:t>Title</a:t>
            </a:r>
          </a:p>
        </p:txBody>
      </p:sp>
      <p:sp>
        <p:nvSpPr>
          <p:cNvPr id="5" name="Espace réservé du texte 4"/>
          <p:cNvSpPr>
            <a:spLocks noGrp="1"/>
          </p:cNvSpPr>
          <p:nvPr>
            <p:ph type="body" sz="quarter" idx="13" hasCustomPrompt="1"/>
          </p:nvPr>
        </p:nvSpPr>
        <p:spPr bwMode="gray">
          <a:xfrm>
            <a:off x="911488" y="2276947"/>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8" name="Espace réservé du texte 7"/>
          <p:cNvSpPr>
            <a:spLocks noGrp="1"/>
          </p:cNvSpPr>
          <p:nvPr>
            <p:ph type="body" sz="quarter" idx="14" hasCustomPrompt="1"/>
          </p:nvPr>
        </p:nvSpPr>
        <p:spPr bwMode="gray">
          <a:xfrm>
            <a:off x="1555767" y="2420889"/>
            <a:ext cx="2880000" cy="673100"/>
          </a:xfrm>
        </p:spPr>
        <p:txBody>
          <a:bodyPr/>
          <a:lstStyle>
            <a:lvl1pPr algn="l">
              <a:defRPr>
                <a:solidFill>
                  <a:schemeClr val="accent4"/>
                </a:solidFill>
              </a:defRPr>
            </a:lvl1pPr>
          </a:lstStyle>
          <a:p>
            <a:pPr lvl="0"/>
            <a:r>
              <a:rPr lang="en-US" noProof="0" dirty="0"/>
              <a:t>Text</a:t>
            </a:r>
          </a:p>
        </p:txBody>
      </p:sp>
      <p:sp>
        <p:nvSpPr>
          <p:cNvPr id="9" name="Espace réservé du texte 4"/>
          <p:cNvSpPr>
            <a:spLocks noGrp="1"/>
          </p:cNvSpPr>
          <p:nvPr>
            <p:ph type="body" sz="quarter" idx="15" hasCustomPrompt="1"/>
          </p:nvPr>
        </p:nvSpPr>
        <p:spPr bwMode="gray">
          <a:xfrm>
            <a:off x="911488" y="315536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0" name="Espace réservé du texte 7"/>
          <p:cNvSpPr>
            <a:spLocks noGrp="1"/>
          </p:cNvSpPr>
          <p:nvPr>
            <p:ph type="body" sz="quarter" idx="16" hasCustomPrompt="1"/>
          </p:nvPr>
        </p:nvSpPr>
        <p:spPr bwMode="gray">
          <a:xfrm>
            <a:off x="1555767" y="3299307"/>
            <a:ext cx="2880000" cy="673100"/>
          </a:xfrm>
        </p:spPr>
        <p:txBody>
          <a:bodyPr/>
          <a:lstStyle>
            <a:lvl1pPr algn="l">
              <a:defRPr>
                <a:solidFill>
                  <a:schemeClr val="accent4"/>
                </a:solidFill>
              </a:defRPr>
            </a:lvl1pPr>
          </a:lstStyle>
          <a:p>
            <a:pPr lvl="0"/>
            <a:r>
              <a:rPr lang="en-US" noProof="0" dirty="0"/>
              <a:t>Text</a:t>
            </a:r>
          </a:p>
        </p:txBody>
      </p:sp>
      <p:sp>
        <p:nvSpPr>
          <p:cNvPr id="14" name="Espace réservé du texte 4"/>
          <p:cNvSpPr>
            <a:spLocks noGrp="1"/>
          </p:cNvSpPr>
          <p:nvPr>
            <p:ph type="body" sz="quarter" idx="17" hasCustomPrompt="1"/>
          </p:nvPr>
        </p:nvSpPr>
        <p:spPr bwMode="gray">
          <a:xfrm>
            <a:off x="911488" y="403378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5" name="Espace réservé du texte 7"/>
          <p:cNvSpPr>
            <a:spLocks noGrp="1"/>
          </p:cNvSpPr>
          <p:nvPr>
            <p:ph type="body" sz="quarter" idx="18" hasCustomPrompt="1"/>
          </p:nvPr>
        </p:nvSpPr>
        <p:spPr bwMode="gray">
          <a:xfrm>
            <a:off x="1555767" y="4177727"/>
            <a:ext cx="2880000" cy="673100"/>
          </a:xfrm>
        </p:spPr>
        <p:txBody>
          <a:bodyPr/>
          <a:lstStyle>
            <a:lvl1pPr algn="l">
              <a:defRPr>
                <a:solidFill>
                  <a:schemeClr val="accent4"/>
                </a:solidFill>
              </a:defRPr>
            </a:lvl1pPr>
          </a:lstStyle>
          <a:p>
            <a:pPr lvl="0"/>
            <a:r>
              <a:rPr lang="en-US" noProof="0" dirty="0"/>
              <a:t>Text</a:t>
            </a:r>
          </a:p>
        </p:txBody>
      </p:sp>
      <p:sp>
        <p:nvSpPr>
          <p:cNvPr id="16" name="Espace réservé du texte 4"/>
          <p:cNvSpPr>
            <a:spLocks noGrp="1"/>
          </p:cNvSpPr>
          <p:nvPr>
            <p:ph type="body" sz="quarter" idx="19" hasCustomPrompt="1"/>
          </p:nvPr>
        </p:nvSpPr>
        <p:spPr bwMode="gray">
          <a:xfrm>
            <a:off x="4530773" y="2276947"/>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7" name="Espace réservé du texte 7"/>
          <p:cNvSpPr>
            <a:spLocks noGrp="1"/>
          </p:cNvSpPr>
          <p:nvPr>
            <p:ph type="body" sz="quarter" idx="20" hasCustomPrompt="1"/>
          </p:nvPr>
        </p:nvSpPr>
        <p:spPr bwMode="gray">
          <a:xfrm>
            <a:off x="5175052" y="2420889"/>
            <a:ext cx="2880000" cy="673100"/>
          </a:xfrm>
        </p:spPr>
        <p:txBody>
          <a:bodyPr/>
          <a:lstStyle>
            <a:lvl1pPr algn="l">
              <a:defRPr>
                <a:solidFill>
                  <a:schemeClr val="accent4"/>
                </a:solidFill>
              </a:defRPr>
            </a:lvl1pPr>
          </a:lstStyle>
          <a:p>
            <a:pPr lvl="0"/>
            <a:r>
              <a:rPr lang="en-US" noProof="0" dirty="0"/>
              <a:t>Text</a:t>
            </a:r>
          </a:p>
        </p:txBody>
      </p:sp>
      <p:sp>
        <p:nvSpPr>
          <p:cNvPr id="18" name="Espace réservé du texte 4"/>
          <p:cNvSpPr>
            <a:spLocks noGrp="1"/>
          </p:cNvSpPr>
          <p:nvPr>
            <p:ph type="body" sz="quarter" idx="21" hasCustomPrompt="1"/>
          </p:nvPr>
        </p:nvSpPr>
        <p:spPr bwMode="gray">
          <a:xfrm>
            <a:off x="4530773" y="315536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19" name="Espace réservé du texte 7"/>
          <p:cNvSpPr>
            <a:spLocks noGrp="1"/>
          </p:cNvSpPr>
          <p:nvPr>
            <p:ph type="body" sz="quarter" idx="22" hasCustomPrompt="1"/>
          </p:nvPr>
        </p:nvSpPr>
        <p:spPr bwMode="gray">
          <a:xfrm>
            <a:off x="5175052" y="3299307"/>
            <a:ext cx="2880000" cy="673100"/>
          </a:xfrm>
        </p:spPr>
        <p:txBody>
          <a:bodyPr/>
          <a:lstStyle>
            <a:lvl1pPr algn="l">
              <a:defRPr>
                <a:solidFill>
                  <a:schemeClr val="accent4"/>
                </a:solidFill>
              </a:defRPr>
            </a:lvl1pPr>
          </a:lstStyle>
          <a:p>
            <a:pPr lvl="0"/>
            <a:r>
              <a:rPr lang="en-US" noProof="0" dirty="0"/>
              <a:t>Text</a:t>
            </a:r>
          </a:p>
        </p:txBody>
      </p:sp>
      <p:sp>
        <p:nvSpPr>
          <p:cNvPr id="20" name="Espace réservé du texte 4"/>
          <p:cNvSpPr>
            <a:spLocks noGrp="1"/>
          </p:cNvSpPr>
          <p:nvPr>
            <p:ph type="body" sz="quarter" idx="23" hasCustomPrompt="1"/>
          </p:nvPr>
        </p:nvSpPr>
        <p:spPr bwMode="gray">
          <a:xfrm>
            <a:off x="4530773" y="403378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21" name="Espace réservé du texte 7"/>
          <p:cNvSpPr>
            <a:spLocks noGrp="1"/>
          </p:cNvSpPr>
          <p:nvPr>
            <p:ph type="body" sz="quarter" idx="24" hasCustomPrompt="1"/>
          </p:nvPr>
        </p:nvSpPr>
        <p:spPr bwMode="gray">
          <a:xfrm>
            <a:off x="5175052" y="4177727"/>
            <a:ext cx="2880000" cy="673100"/>
          </a:xfrm>
        </p:spPr>
        <p:txBody>
          <a:bodyPr/>
          <a:lstStyle>
            <a:lvl1pPr algn="l">
              <a:defRPr>
                <a:solidFill>
                  <a:schemeClr val="accent4"/>
                </a:solidFill>
              </a:defRPr>
            </a:lvl1pPr>
          </a:lstStyle>
          <a:p>
            <a:pPr lvl="0"/>
            <a:r>
              <a:rPr lang="en-US" noProof="0" dirty="0"/>
              <a:t>Text</a:t>
            </a:r>
          </a:p>
        </p:txBody>
      </p:sp>
      <p:sp>
        <p:nvSpPr>
          <p:cNvPr id="22" name="Espace réservé du texte 4"/>
          <p:cNvSpPr>
            <a:spLocks noGrp="1"/>
          </p:cNvSpPr>
          <p:nvPr>
            <p:ph type="body" sz="quarter" idx="25" hasCustomPrompt="1"/>
          </p:nvPr>
        </p:nvSpPr>
        <p:spPr bwMode="gray">
          <a:xfrm>
            <a:off x="8180735" y="2276947"/>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23" name="Espace réservé du texte 7"/>
          <p:cNvSpPr>
            <a:spLocks noGrp="1"/>
          </p:cNvSpPr>
          <p:nvPr>
            <p:ph type="body" sz="quarter" idx="26" hasCustomPrompt="1"/>
          </p:nvPr>
        </p:nvSpPr>
        <p:spPr bwMode="gray">
          <a:xfrm>
            <a:off x="8825013" y="2420889"/>
            <a:ext cx="2880000" cy="673100"/>
          </a:xfrm>
        </p:spPr>
        <p:txBody>
          <a:bodyPr/>
          <a:lstStyle>
            <a:lvl1pPr algn="l">
              <a:defRPr>
                <a:solidFill>
                  <a:schemeClr val="accent4"/>
                </a:solidFill>
              </a:defRPr>
            </a:lvl1pPr>
          </a:lstStyle>
          <a:p>
            <a:pPr lvl="0"/>
            <a:r>
              <a:rPr lang="en-US" noProof="0" dirty="0"/>
              <a:t>Text</a:t>
            </a:r>
          </a:p>
        </p:txBody>
      </p:sp>
      <p:sp>
        <p:nvSpPr>
          <p:cNvPr id="24" name="Espace réservé du texte 4"/>
          <p:cNvSpPr>
            <a:spLocks noGrp="1"/>
          </p:cNvSpPr>
          <p:nvPr>
            <p:ph type="body" sz="quarter" idx="27" hasCustomPrompt="1"/>
          </p:nvPr>
        </p:nvSpPr>
        <p:spPr bwMode="gray">
          <a:xfrm>
            <a:off x="8180735" y="315536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25" name="Espace réservé du texte 7"/>
          <p:cNvSpPr>
            <a:spLocks noGrp="1"/>
          </p:cNvSpPr>
          <p:nvPr>
            <p:ph type="body" sz="quarter" idx="28" hasCustomPrompt="1"/>
          </p:nvPr>
        </p:nvSpPr>
        <p:spPr bwMode="gray">
          <a:xfrm>
            <a:off x="8825013" y="3299307"/>
            <a:ext cx="2880000" cy="673100"/>
          </a:xfrm>
        </p:spPr>
        <p:txBody>
          <a:bodyPr/>
          <a:lstStyle>
            <a:lvl1pPr algn="l">
              <a:defRPr>
                <a:solidFill>
                  <a:schemeClr val="accent4"/>
                </a:solidFill>
              </a:defRPr>
            </a:lvl1pPr>
          </a:lstStyle>
          <a:p>
            <a:pPr lvl="0"/>
            <a:r>
              <a:rPr lang="en-US" noProof="0" dirty="0"/>
              <a:t>Text</a:t>
            </a:r>
          </a:p>
        </p:txBody>
      </p:sp>
      <p:sp>
        <p:nvSpPr>
          <p:cNvPr id="26" name="Espace réservé du texte 4"/>
          <p:cNvSpPr>
            <a:spLocks noGrp="1"/>
          </p:cNvSpPr>
          <p:nvPr>
            <p:ph type="body" sz="quarter" idx="29" hasCustomPrompt="1"/>
          </p:nvPr>
        </p:nvSpPr>
        <p:spPr bwMode="gray">
          <a:xfrm>
            <a:off x="8180735" y="4033785"/>
            <a:ext cx="576000" cy="576000"/>
          </a:xfrm>
        </p:spPr>
        <p:txBody>
          <a:bodyPr/>
          <a:lstStyle>
            <a:lvl1pPr algn="r">
              <a:defRPr sz="2667" b="1">
                <a:solidFill>
                  <a:schemeClr val="tx2"/>
                </a:solidFill>
              </a:defRPr>
            </a:lvl1pPr>
            <a:lvl2pPr algn="l">
              <a:defRPr/>
            </a:lvl2pPr>
          </a:lstStyle>
          <a:p>
            <a:pPr lvl="0"/>
            <a:r>
              <a:rPr lang="en-US" noProof="0" dirty="0"/>
              <a:t>00</a:t>
            </a:r>
          </a:p>
        </p:txBody>
      </p:sp>
      <p:sp>
        <p:nvSpPr>
          <p:cNvPr id="27" name="Espace réservé du texte 7"/>
          <p:cNvSpPr>
            <a:spLocks noGrp="1"/>
          </p:cNvSpPr>
          <p:nvPr>
            <p:ph type="body" sz="quarter" idx="30" hasCustomPrompt="1"/>
          </p:nvPr>
        </p:nvSpPr>
        <p:spPr bwMode="gray">
          <a:xfrm>
            <a:off x="8825013" y="4177727"/>
            <a:ext cx="2880000" cy="673100"/>
          </a:xfrm>
        </p:spPr>
        <p:txBody>
          <a:bodyPr/>
          <a:lstStyle>
            <a:lvl1pPr algn="l">
              <a:defRPr>
                <a:solidFill>
                  <a:schemeClr val="accent4"/>
                </a:solidFill>
              </a:defRPr>
            </a:lvl1pPr>
          </a:lstStyle>
          <a:p>
            <a:pPr lvl="0"/>
            <a:r>
              <a:rPr lang="en-US" noProof="0" dirty="0"/>
              <a:t>Text</a:t>
            </a:r>
          </a:p>
        </p:txBody>
      </p:sp>
    </p:spTree>
    <p:extLst>
      <p:ext uri="{BB962C8B-B14F-4D97-AF65-F5344CB8AC3E}">
        <p14:creationId xmlns:p14="http://schemas.microsoft.com/office/powerpoint/2010/main" val="2782686794"/>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showMasterSp="0" userDrawn="1">
  <p:cSld name="Large title">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57200" y="6003700"/>
            <a:ext cx="11277600" cy="822325"/>
          </a:xfrm>
        </p:spPr>
        <p:txBody>
          <a:bodyPr lIns="36000" tIns="14400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7" name="Text Placeholder 6">
            <a:extLst>
              <a:ext uri="{FF2B5EF4-FFF2-40B4-BE49-F238E27FC236}">
                <a16:creationId xmlns:a16="http://schemas.microsoft.com/office/drawing/2014/main" id="{79EA84EC-0E0C-41F6-8286-BC5A87DC6C7B}"/>
              </a:ext>
            </a:extLst>
          </p:cNvPr>
          <p:cNvSpPr>
            <a:spLocks noGrp="1"/>
          </p:cNvSpPr>
          <p:nvPr>
            <p:ph type="body" sz="quarter" idx="10"/>
          </p:nvPr>
        </p:nvSpPr>
        <p:spPr>
          <a:xfrm>
            <a:off x="457200" y="1644650"/>
            <a:ext cx="11277600" cy="3567113"/>
          </a:xfrm>
        </p:spPr>
        <p:txBody>
          <a:bodyPr anchor="ctr" anchorCtr="0">
            <a:normAutofit/>
          </a:bodyPr>
          <a:lstStyle>
            <a:lvl1pPr marL="0" indent="0" algn="l">
              <a:lnSpc>
                <a:spcPct val="70000"/>
              </a:lnSpc>
              <a:buFontTx/>
              <a:buNone/>
              <a:defRPr sz="8000" b="1" cap="all"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pic>
        <p:nvPicPr>
          <p:cNvPr id="5" name="Image 4" descr="Une image contenant texte&#10;&#10;Description générée automatiquement">
            <a:extLst>
              <a:ext uri="{FF2B5EF4-FFF2-40B4-BE49-F238E27FC236}">
                <a16:creationId xmlns:a16="http://schemas.microsoft.com/office/drawing/2014/main" id="{D1A9B987-E149-4E99-9E1F-336980D5EC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672" y="260648"/>
            <a:ext cx="3024000" cy="1226177"/>
          </a:xfrm>
          <a:prstGeom prst="rect">
            <a:avLst/>
          </a:prstGeom>
        </p:spPr>
      </p:pic>
    </p:spTree>
    <p:extLst>
      <p:ext uri="{BB962C8B-B14F-4D97-AF65-F5344CB8AC3E}">
        <p14:creationId xmlns:p14="http://schemas.microsoft.com/office/powerpoint/2010/main" val="3722045443"/>
      </p:ext>
    </p:extLst>
  </p:cSld>
  <p:clrMapOvr>
    <a:masterClrMapping/>
  </p:clrMapOvr>
  <p:extLst>
    <p:ext uri="{DCECCB84-F9BA-43D5-87BE-67443E8EF086}">
      <p15:sldGuideLst xmlns:p15="http://schemas.microsoft.com/office/powerpoint/2012/main"/>
    </p:ext>
  </p:extLst>
</p:sldLayout>
</file>

<file path=ppt/slideLayouts/slideLayout19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0EACDE-8C8C-4178-BA2B-EF76F6703DF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BEC1F-AEA9-4F18-8A6B-DCA66873B7CB}" type="slidenum">
              <a:rPr lang="en-US" smtClean="0"/>
              <a:t>‹#›</a:t>
            </a:fld>
            <a:endParaRPr lang="en-US"/>
          </a:p>
        </p:txBody>
      </p:sp>
    </p:spTree>
    <p:extLst>
      <p:ext uri="{BB962C8B-B14F-4D97-AF65-F5344CB8AC3E}">
        <p14:creationId xmlns:p14="http://schemas.microsoft.com/office/powerpoint/2010/main" val="96151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227349" y="0"/>
            <a:ext cx="11125236" cy="1104900"/>
          </a:xfrm>
        </p:spPr>
        <p:txBody>
          <a:bodyPr/>
          <a:lstStyle/>
          <a:p>
            <a:r>
              <a:rPr lang="en-US"/>
              <a:t>Click to edit Master title style</a:t>
            </a:r>
            <a:endParaRPr lang="en-GB" dirty="0"/>
          </a:p>
        </p:txBody>
      </p:sp>
      <p:sp>
        <p:nvSpPr>
          <p:cNvPr id="4" name="Text Placeholder 3"/>
          <p:cNvSpPr>
            <a:spLocks noGrp="1"/>
          </p:cNvSpPr>
          <p:nvPr>
            <p:ph type="body" sz="quarter" idx="10"/>
          </p:nvPr>
        </p:nvSpPr>
        <p:spPr>
          <a:xfrm>
            <a:off x="227348" y="1815351"/>
            <a:ext cx="11700000" cy="44662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227349" y="1148607"/>
            <a:ext cx="11700000" cy="504056"/>
          </a:xfrm>
          <a:prstGeom prst="rect">
            <a:avLst/>
          </a:prstGeom>
        </p:spPr>
        <p:txBody>
          <a:bodyPr/>
          <a:lstStyle>
            <a:lvl1pPr>
              <a:defRPr>
                <a:solidFill>
                  <a:schemeClr val="accent2"/>
                </a:solidFill>
              </a:defRPr>
            </a:lvl1pPr>
          </a:lstStyle>
          <a:p>
            <a:pPr lvl="0"/>
            <a:r>
              <a:rPr lang="en-US" dirty="0"/>
              <a:t>Click to edit Master subtitle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pter P2185C">
    <p:spTree>
      <p:nvGrpSpPr>
        <p:cNvPr id="1" name=""/>
        <p:cNvGrpSpPr/>
        <p:nvPr/>
      </p:nvGrpSpPr>
      <p:grpSpPr>
        <a:xfrm>
          <a:off x="0" y="0"/>
          <a:ext cx="0" cy="0"/>
          <a:chOff x="0" y="0"/>
          <a:chExt cx="0" cy="0"/>
        </a:xfrm>
      </p:grpSpPr>
      <p:sp>
        <p:nvSpPr>
          <p:cNvPr id="2" name="Rectangle 1"/>
          <p:cNvSpPr/>
          <p:nvPr userDrawn="1"/>
        </p:nvSpPr>
        <p:spPr bwMode="gray">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46179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apter P2915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17353724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hapter P393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19883839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pter P166C">
    <p:spTree>
      <p:nvGrpSpPr>
        <p:cNvPr id="1" name=""/>
        <p:cNvGrpSpPr/>
        <p:nvPr/>
      </p:nvGrpSpPr>
      <p:grpSpPr>
        <a:xfrm>
          <a:off x="0" y="0"/>
          <a:ext cx="0" cy="0"/>
          <a:chOff x="0" y="0"/>
          <a:chExt cx="0" cy="0"/>
        </a:xfrm>
      </p:grpSpPr>
      <p:sp>
        <p:nvSpPr>
          <p:cNvPr id="12" name="Rectangle 11"/>
          <p:cNvSpPr/>
          <p:nvPr userDrawn="1"/>
        </p:nvSpPr>
        <p:spPr bwMode="gray">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7929637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pter P631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8468552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hapter P5415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rgbClr val="5F8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29629275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pter P381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rgbClr val="DCD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34848319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hapter P7506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rgbClr val="FFCD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40921691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hapter P7670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33407048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pter P1787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rgbClr val="E632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718001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227349" y="2205319"/>
            <a:ext cx="5400000" cy="4076234"/>
          </a:xfrm>
          <a:prstGeom prst="rect">
            <a:avLst/>
          </a:prstGeom>
        </p:spPr>
        <p:txBody>
          <a:bodyPr>
            <a:noAutofit/>
          </a:bodyPr>
          <a:lstStyle>
            <a:lvl1pPr>
              <a:lnSpc>
                <a:spcPct val="100000"/>
              </a:lnSpc>
              <a:spcBef>
                <a:spcPts val="0"/>
              </a:spcBef>
              <a:defRPr sz="1600"/>
            </a:lvl1pPr>
            <a:lvl2pPr>
              <a:lnSpc>
                <a:spcPct val="100000"/>
              </a:lnSpc>
              <a:spcBef>
                <a:spcPts val="0"/>
              </a:spcBef>
              <a:defRPr sz="1600"/>
            </a:lvl2pPr>
            <a:lvl3pPr>
              <a:lnSpc>
                <a:spcPct val="100000"/>
              </a:lnSpc>
              <a:spcBef>
                <a:spcPts val="0"/>
              </a:spcBef>
              <a:defRPr sz="1600"/>
            </a:lvl3pPr>
            <a:lvl4pPr>
              <a:lnSpc>
                <a:spcPct val="100000"/>
              </a:lnSpc>
              <a:spcBef>
                <a:spcPts val="0"/>
              </a:spcBef>
              <a:defRPr sz="1600"/>
            </a:lvl4pPr>
            <a:lvl5pPr>
              <a:lnSpc>
                <a:spcPct val="100000"/>
              </a:lnSpc>
              <a:spcBef>
                <a:spcPts val="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227349" y="1420989"/>
            <a:ext cx="5400000" cy="743987"/>
          </a:xfrm>
          <a:prstGeom prst="rect">
            <a:avLst/>
          </a:prstGeom>
        </p:spPr>
        <p:txBody>
          <a:bodyPr anchor="ctr" anchorCtr="0">
            <a:noAutofit/>
          </a:bodyPr>
          <a:lstStyle>
            <a:lvl1pPr>
              <a:lnSpc>
                <a:spcPct val="100000"/>
              </a:lnSpc>
              <a:defRPr sz="1800" b="1">
                <a:solidFill>
                  <a:srgbClr val="12ABDB"/>
                </a:solidFill>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474016" y="1420989"/>
            <a:ext cx="5400000" cy="743987"/>
          </a:xfrm>
          <a:prstGeom prst="rect">
            <a:avLst/>
          </a:prstGeom>
        </p:spPr>
        <p:txBody>
          <a:bodyPr anchor="ctr" anchorCtr="0">
            <a:noAutofit/>
          </a:bodyPr>
          <a:lstStyle>
            <a:lvl1pPr>
              <a:lnSpc>
                <a:spcPct val="100000"/>
              </a:lnSpc>
              <a:defRPr sz="1800" b="1">
                <a:solidFill>
                  <a:srgbClr val="12ABDB"/>
                </a:solidFill>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2" name="Titre 1"/>
          <p:cNvSpPr>
            <a:spLocks noGrp="1"/>
          </p:cNvSpPr>
          <p:nvPr>
            <p:ph type="title"/>
          </p:nvPr>
        </p:nvSpPr>
        <p:spPr>
          <a:xfrm>
            <a:off x="227349" y="0"/>
            <a:ext cx="11125236" cy="1104900"/>
          </a:xfrm>
        </p:spPr>
        <p:txBody>
          <a:bodyPr/>
          <a:lstStyle/>
          <a:p>
            <a:r>
              <a:rPr lang="en-US"/>
              <a:t>Click to edit Master title style</a:t>
            </a:r>
            <a:endParaRPr lang="en-US" dirty="0"/>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474016" y="2205319"/>
            <a:ext cx="5400000" cy="4076234"/>
          </a:xfrm>
          <a:prstGeom prst="rect">
            <a:avLst/>
          </a:prstGeom>
        </p:spPr>
        <p:txBody>
          <a:bodyPr>
            <a:noAutofit/>
          </a:bodyPr>
          <a:lstStyle>
            <a:lvl1pPr>
              <a:lnSpc>
                <a:spcPct val="100000"/>
              </a:lnSpc>
              <a:spcBef>
                <a:spcPts val="0"/>
              </a:spcBef>
              <a:defRPr sz="1600"/>
            </a:lvl1pPr>
            <a:lvl2pPr>
              <a:lnSpc>
                <a:spcPct val="100000"/>
              </a:lnSpc>
              <a:spcBef>
                <a:spcPts val="0"/>
              </a:spcBef>
              <a:defRPr sz="1600"/>
            </a:lvl2pPr>
            <a:lvl3pPr>
              <a:lnSpc>
                <a:spcPct val="100000"/>
              </a:lnSpc>
              <a:spcBef>
                <a:spcPts val="0"/>
              </a:spcBef>
              <a:defRPr sz="1600"/>
            </a:lvl3pPr>
            <a:lvl4pPr>
              <a:lnSpc>
                <a:spcPct val="100000"/>
              </a:lnSpc>
              <a:spcBef>
                <a:spcPts val="0"/>
              </a:spcBef>
              <a:defRPr sz="1600"/>
            </a:lvl4pPr>
            <a:lvl5pPr>
              <a:lnSpc>
                <a:spcPct val="100000"/>
              </a:lnSpc>
              <a:spcBef>
                <a:spcPts val="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63513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hapter P5275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11849573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pter P214C">
    <p:spTree>
      <p:nvGrpSpPr>
        <p:cNvPr id="1" name=""/>
        <p:cNvGrpSpPr/>
        <p:nvPr/>
      </p:nvGrpSpPr>
      <p:grpSpPr>
        <a:xfrm>
          <a:off x="0" y="0"/>
          <a:ext cx="0" cy="0"/>
          <a:chOff x="0" y="0"/>
          <a:chExt cx="0" cy="0"/>
        </a:xfrm>
      </p:grpSpPr>
      <p:sp>
        <p:nvSpPr>
          <p:cNvPr id="11" name="Rectangle 10"/>
          <p:cNvSpPr/>
          <p:nvPr userDrawn="1"/>
        </p:nvSpPr>
        <p:spPr bwMode="gray">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4" name="Titre 3"/>
          <p:cNvSpPr>
            <a:spLocks noGrp="1"/>
          </p:cNvSpPr>
          <p:nvPr>
            <p:ph type="title" hasCustomPrompt="1"/>
          </p:nvPr>
        </p:nvSpPr>
        <p:spPr bwMode="gray">
          <a:xfrm>
            <a:off x="1534583" y="520717"/>
            <a:ext cx="9457268" cy="2448735"/>
          </a:xfrm>
        </p:spPr>
        <p:txBody>
          <a:bodyPr anchor="b" anchorCtr="0"/>
          <a:lstStyle>
            <a:lvl1pPr algn="l">
              <a:defRPr sz="10666" b="0">
                <a:solidFill>
                  <a:schemeClr val="bg1"/>
                </a:solidFill>
                <a:latin typeface="Arial" panose="020B0604020202020204" pitchFamily="34" charset="0"/>
              </a:defRPr>
            </a:lvl1pPr>
          </a:lstStyle>
          <a:p>
            <a:r>
              <a:rPr lang="en-US" noProof="0" dirty="0"/>
              <a:t>00.</a:t>
            </a:r>
          </a:p>
        </p:txBody>
      </p:sp>
      <p:sp>
        <p:nvSpPr>
          <p:cNvPr id="8"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9"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10"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
        <p:nvSpPr>
          <p:cNvPr id="5" name="Espace réservé du texte 4"/>
          <p:cNvSpPr>
            <a:spLocks noGrp="1"/>
          </p:cNvSpPr>
          <p:nvPr>
            <p:ph type="body" sz="quarter" idx="13" hasCustomPrompt="1"/>
          </p:nvPr>
        </p:nvSpPr>
        <p:spPr bwMode="gray">
          <a:xfrm>
            <a:off x="1534584" y="3282565"/>
            <a:ext cx="9457267" cy="2595420"/>
          </a:xfrm>
        </p:spPr>
        <p:txBody>
          <a:bodyPr/>
          <a:lstStyle>
            <a:lvl1pPr algn="l">
              <a:lnSpc>
                <a:spcPct val="95000"/>
              </a:lnSpc>
              <a:defRPr sz="4000">
                <a:solidFill>
                  <a:schemeClr val="bg1"/>
                </a:solidFill>
              </a:defRPr>
            </a:lvl1pPr>
          </a:lstStyle>
          <a:p>
            <a:pPr lvl="0"/>
            <a:r>
              <a:rPr lang="en-US" noProof="0" dirty="0"/>
              <a:t>Chapter title</a:t>
            </a:r>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10650966" y="6157107"/>
            <a:ext cx="1103997" cy="248600"/>
          </a:xfrm>
          <a:prstGeom prst="rect">
            <a:avLst/>
          </a:prstGeom>
        </p:spPr>
      </p:pic>
    </p:spTree>
    <p:extLst>
      <p:ext uri="{BB962C8B-B14F-4D97-AF65-F5344CB8AC3E}">
        <p14:creationId xmlns:p14="http://schemas.microsoft.com/office/powerpoint/2010/main" val="18419712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mp; tex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lvl1pPr algn="l">
              <a:defRPr>
                <a:solidFill>
                  <a:schemeClr val="accent5"/>
                </a:solidFill>
              </a:defRPr>
            </a:lvl1pPr>
          </a:lstStyle>
          <a:p>
            <a:r>
              <a:rPr lang="en-US" noProof="0" dirty="0"/>
              <a:t>Title</a:t>
            </a:r>
          </a:p>
        </p:txBody>
      </p:sp>
      <p:sp>
        <p:nvSpPr>
          <p:cNvPr id="3" name="Espace réservé du contenu 2"/>
          <p:cNvSpPr>
            <a:spLocks noGrp="1"/>
          </p:cNvSpPr>
          <p:nvPr>
            <p:ph idx="1" hasCustomPrompt="1"/>
          </p:nvPr>
        </p:nvSpPr>
        <p:spPr bwMode="gray"/>
        <p:txBody>
          <a:body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
        <p:nvSpPr>
          <p:cNvPr id="7" name="Espace réservé de la date 6"/>
          <p:cNvSpPr>
            <a:spLocks noGrp="1"/>
          </p:cNvSpPr>
          <p:nvPr>
            <p:ph type="dt" sz="half" idx="10"/>
          </p:nvPr>
        </p:nvSpPr>
        <p:spPr bwMode="gray"/>
        <p:txBody>
          <a:bodyPr/>
          <a:lstStyle/>
          <a:p>
            <a:r>
              <a:rPr lang="en-US" noProof="0"/>
              <a:t>Date</a:t>
            </a:r>
            <a:endParaRPr lang="en-US" noProof="0" dirty="0"/>
          </a:p>
        </p:txBody>
      </p:sp>
      <p:sp>
        <p:nvSpPr>
          <p:cNvPr id="8" name="Espace réservé du pied de page 7"/>
          <p:cNvSpPr>
            <a:spLocks noGrp="1"/>
          </p:cNvSpPr>
          <p:nvPr>
            <p:ph type="ftr" sz="quarter" idx="11"/>
          </p:nvPr>
        </p:nvSpPr>
        <p:spPr bwMode="gray"/>
        <p:txBody>
          <a:bodyPr/>
          <a:lstStyle/>
          <a:p>
            <a:endParaRPr lang="en-US" dirty="0"/>
          </a:p>
        </p:txBody>
      </p:sp>
      <p:sp>
        <p:nvSpPr>
          <p:cNvPr id="9" name="Espace réservé du numéro de diapositive 8"/>
          <p:cNvSpPr>
            <a:spLocks noGrp="1"/>
          </p:cNvSpPr>
          <p:nvPr>
            <p:ph type="sldNum" sz="quarter" idx="12"/>
          </p:nvPr>
        </p:nvSpPr>
        <p:spPr bwMode="gray"/>
        <p:txBody>
          <a:bodyPr/>
          <a:lstStyle/>
          <a:p>
            <a:fld id="{733122C9-A0B9-462F-8757-0847AD287B63}" type="slidenum">
              <a:rPr lang="en-US" noProof="0" smtClean="0"/>
              <a:pPr/>
              <a:t>‹#›</a:t>
            </a:fld>
            <a:endParaRPr lang="en-US" noProof="0" dirty="0"/>
          </a:p>
        </p:txBody>
      </p:sp>
    </p:spTree>
    <p:extLst>
      <p:ext uri="{BB962C8B-B14F-4D97-AF65-F5344CB8AC3E}">
        <p14:creationId xmlns:p14="http://schemas.microsoft.com/office/powerpoint/2010/main" val="36616589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mp; text 3 column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lvl1pPr>
              <a:defRPr>
                <a:solidFill>
                  <a:schemeClr val="accent5"/>
                </a:solidFill>
              </a:defRPr>
            </a:lvl1pPr>
          </a:lstStyle>
          <a:p>
            <a:r>
              <a:rPr lang="en-US" noProof="0" dirty="0"/>
              <a:t>Title</a:t>
            </a:r>
          </a:p>
        </p:txBody>
      </p:sp>
      <p:sp>
        <p:nvSpPr>
          <p:cNvPr id="7" name="Espace réservé de la date 6"/>
          <p:cNvSpPr>
            <a:spLocks noGrp="1"/>
          </p:cNvSpPr>
          <p:nvPr>
            <p:ph type="dt" sz="half" idx="10"/>
          </p:nvPr>
        </p:nvSpPr>
        <p:spPr bwMode="gray"/>
        <p:txBody>
          <a:bodyPr/>
          <a:lstStyle/>
          <a:p>
            <a:r>
              <a:rPr lang="en-US" noProof="0"/>
              <a:t>Date</a:t>
            </a:r>
            <a:endParaRPr lang="en-US" noProof="0" dirty="0"/>
          </a:p>
        </p:txBody>
      </p:sp>
      <p:sp>
        <p:nvSpPr>
          <p:cNvPr id="8" name="Espace réservé du pied de page 7"/>
          <p:cNvSpPr>
            <a:spLocks noGrp="1"/>
          </p:cNvSpPr>
          <p:nvPr>
            <p:ph type="ftr" sz="quarter" idx="11"/>
          </p:nvPr>
        </p:nvSpPr>
        <p:spPr bwMode="gray"/>
        <p:txBody>
          <a:bodyPr/>
          <a:lstStyle/>
          <a:p>
            <a:endParaRPr lang="en-US" dirty="0"/>
          </a:p>
        </p:txBody>
      </p:sp>
      <p:sp>
        <p:nvSpPr>
          <p:cNvPr id="9" name="Espace réservé du numéro de diapositive 8"/>
          <p:cNvSpPr>
            <a:spLocks noGrp="1"/>
          </p:cNvSpPr>
          <p:nvPr>
            <p:ph type="sldNum" sz="quarter" idx="12"/>
          </p:nvPr>
        </p:nvSpPr>
        <p:spPr bwMode="gray"/>
        <p:txBody>
          <a:bodyPr/>
          <a:lstStyle/>
          <a:p>
            <a:fld id="{733122C9-A0B9-462F-8757-0847AD287B63}" type="slidenum">
              <a:rPr lang="en-US" noProof="0" smtClean="0"/>
              <a:pPr/>
              <a:t>‹#›</a:t>
            </a:fld>
            <a:endParaRPr lang="en-US" noProof="0" dirty="0"/>
          </a:p>
        </p:txBody>
      </p:sp>
      <p:sp>
        <p:nvSpPr>
          <p:cNvPr id="6" name="Espace réservé du texte 5"/>
          <p:cNvSpPr>
            <a:spLocks noGrp="1"/>
          </p:cNvSpPr>
          <p:nvPr>
            <p:ph type="body" sz="quarter" idx="13" hasCustomPrompt="1"/>
          </p:nvPr>
        </p:nvSpPr>
        <p:spPr bwMode="gray">
          <a:xfrm>
            <a:off x="478367" y="2468034"/>
            <a:ext cx="3600000" cy="3409951"/>
          </a:xfrm>
        </p:spPr>
        <p:txBody>
          <a:bodyPr/>
          <a:lstStyle>
            <a:lvl1pPr algn="l">
              <a:defRPr/>
            </a:lvl1pPr>
            <a:lvl2pPr algn="l">
              <a:defRPr/>
            </a:lvl2pPr>
            <a:lvl3pPr algn="l">
              <a:defRPr/>
            </a:lvl3pPr>
            <a:lvl4pPr algn="l">
              <a:defRPr/>
            </a:lvl4pPr>
            <a:lvl5pPr algn="l">
              <a:defRPr/>
            </a:lvl5p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
        <p:nvSpPr>
          <p:cNvPr id="10" name="Espace réservé du texte 5"/>
          <p:cNvSpPr>
            <a:spLocks noGrp="1"/>
          </p:cNvSpPr>
          <p:nvPr>
            <p:ph type="body" sz="quarter" idx="14" hasCustomPrompt="1"/>
          </p:nvPr>
        </p:nvSpPr>
        <p:spPr bwMode="gray">
          <a:xfrm>
            <a:off x="4295296" y="2468034"/>
            <a:ext cx="3600000" cy="3409951"/>
          </a:xfrm>
        </p:spPr>
        <p:txBody>
          <a:bodyPr/>
          <a:lstStyle>
            <a:lvl1pPr algn="l">
              <a:defRPr/>
            </a:lvl1pPr>
            <a:lvl2pPr algn="l">
              <a:defRPr/>
            </a:lvl2pPr>
            <a:lvl3pPr algn="l">
              <a:defRPr/>
            </a:lvl3pPr>
            <a:lvl4pPr algn="l">
              <a:defRPr/>
            </a:lvl4pPr>
            <a:lvl5pPr algn="l">
              <a:defRPr/>
            </a:lvl5p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
        <p:nvSpPr>
          <p:cNvPr id="11" name="Espace réservé du texte 5"/>
          <p:cNvSpPr>
            <a:spLocks noGrp="1"/>
          </p:cNvSpPr>
          <p:nvPr>
            <p:ph type="body" sz="quarter" idx="15" hasCustomPrompt="1"/>
          </p:nvPr>
        </p:nvSpPr>
        <p:spPr bwMode="gray">
          <a:xfrm>
            <a:off x="8112225" y="2468034"/>
            <a:ext cx="3601409" cy="3409951"/>
          </a:xfrm>
        </p:spPr>
        <p:txBody>
          <a:bodyPr/>
          <a:lstStyle>
            <a:lvl1pPr algn="l">
              <a:defRPr/>
            </a:lvl1pPr>
            <a:lvl2pPr algn="l">
              <a:defRPr/>
            </a:lvl2pPr>
            <a:lvl3pPr algn="l">
              <a:defRPr/>
            </a:lvl3pPr>
            <a:lvl4pPr algn="l">
              <a:defRPr/>
            </a:lvl4pPr>
            <a:lvl5pPr algn="l">
              <a:defRPr/>
            </a:lvl5p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Tree>
    <p:extLst>
      <p:ext uri="{BB962C8B-B14F-4D97-AF65-F5344CB8AC3E}">
        <p14:creationId xmlns:p14="http://schemas.microsoft.com/office/powerpoint/2010/main" val="34645413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Titre et contenu">
    <p:spTree>
      <p:nvGrpSpPr>
        <p:cNvPr id="1" name=""/>
        <p:cNvGrpSpPr/>
        <p:nvPr/>
      </p:nvGrpSpPr>
      <p:grpSpPr>
        <a:xfrm>
          <a:off x="0" y="0"/>
          <a:ext cx="0" cy="0"/>
          <a:chOff x="0" y="0"/>
          <a:chExt cx="0" cy="0"/>
        </a:xfrm>
      </p:grpSpPr>
      <p:sp>
        <p:nvSpPr>
          <p:cNvPr id="5" name="Espace réservé du texte 4"/>
          <p:cNvSpPr>
            <a:spLocks noGrp="1"/>
          </p:cNvSpPr>
          <p:nvPr>
            <p:ph type="body" sz="quarter" idx="13" hasCustomPrompt="1"/>
          </p:nvPr>
        </p:nvSpPr>
        <p:spPr bwMode="gray">
          <a:xfrm>
            <a:off x="478367" y="2084917"/>
            <a:ext cx="2400300" cy="3793067"/>
          </a:xfrm>
        </p:spPr>
        <p:txBody>
          <a:bodyPr/>
          <a:lstStyle>
            <a:lvl1pPr>
              <a:defRPr>
                <a:solidFill>
                  <a:schemeClr val="accent4"/>
                </a:solidFill>
              </a:defRPr>
            </a:lvl1pPr>
            <a:lvl2pPr>
              <a:defRPr>
                <a:solidFill>
                  <a:schemeClr val="accent4"/>
                </a:solidFill>
              </a:defRPr>
            </a:lvl2pPr>
            <a:lvl3pPr>
              <a:defRPr>
                <a:solidFill>
                  <a:schemeClr val="accent4"/>
                </a:solidFill>
              </a:defRPr>
            </a:lvl3pPr>
            <a:lvl4pPr>
              <a:defRPr>
                <a:solidFill>
                  <a:schemeClr val="accent4"/>
                </a:solidFill>
              </a:defRPr>
            </a:lvl4pPr>
            <a:lvl5pPr>
              <a:defRPr>
                <a:solidFill>
                  <a:schemeClr val="accent4"/>
                </a:solidFill>
              </a:defRPr>
            </a:lvl5p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
        <p:nvSpPr>
          <p:cNvPr id="8" name="Espace réservé pour une image  7"/>
          <p:cNvSpPr>
            <a:spLocks noGrp="1"/>
          </p:cNvSpPr>
          <p:nvPr>
            <p:ph type="pic" sz="quarter" idx="14" hasCustomPrompt="1"/>
          </p:nvPr>
        </p:nvSpPr>
        <p:spPr bwMode="gray">
          <a:xfrm>
            <a:off x="3024718" y="0"/>
            <a:ext cx="2302933" cy="3504000"/>
          </a:xfrm>
          <a:solidFill>
            <a:srgbClr val="EAEAEA"/>
          </a:solidFill>
        </p:spPr>
        <p:txBody>
          <a:bodyPr tIns="612000" anchor="ctr" anchorCtr="0"/>
          <a:lstStyle>
            <a:lvl1pPr>
              <a:defRPr sz="1333"/>
            </a:lvl1pPr>
          </a:lstStyle>
          <a:p>
            <a:r>
              <a:rPr lang="en-US" noProof="0" dirty="0"/>
              <a:t>Select the icon to insert a picture</a:t>
            </a:r>
          </a:p>
        </p:txBody>
      </p:sp>
      <p:sp>
        <p:nvSpPr>
          <p:cNvPr id="14" name="Espace réservé pour une image  7"/>
          <p:cNvSpPr>
            <a:spLocks noGrp="1"/>
          </p:cNvSpPr>
          <p:nvPr>
            <p:ph type="pic" sz="quarter" idx="15" hasCustomPrompt="1"/>
          </p:nvPr>
        </p:nvSpPr>
        <p:spPr bwMode="gray">
          <a:xfrm>
            <a:off x="3024717" y="3786000"/>
            <a:ext cx="2304000" cy="3072000"/>
          </a:xfrm>
          <a:solidFill>
            <a:srgbClr val="EAEAEA"/>
          </a:solidFill>
        </p:spPr>
        <p:txBody>
          <a:bodyPr tIns="612000" anchor="ctr" anchorCtr="0"/>
          <a:lstStyle>
            <a:lvl1pPr>
              <a:defRPr sz="1333"/>
            </a:lvl1pPr>
          </a:lstStyle>
          <a:p>
            <a:r>
              <a:rPr lang="en-US" noProof="0" dirty="0"/>
              <a:t>Select the icon to insert a picture</a:t>
            </a:r>
          </a:p>
        </p:txBody>
      </p:sp>
      <p:sp>
        <p:nvSpPr>
          <p:cNvPr id="15" name="Espace réservé pour une image  7"/>
          <p:cNvSpPr>
            <a:spLocks noGrp="1"/>
          </p:cNvSpPr>
          <p:nvPr>
            <p:ph type="pic" sz="quarter" idx="16" hasCustomPrompt="1"/>
          </p:nvPr>
        </p:nvSpPr>
        <p:spPr bwMode="gray">
          <a:xfrm>
            <a:off x="5568471" y="0"/>
            <a:ext cx="2302933" cy="2832000"/>
          </a:xfrm>
          <a:solidFill>
            <a:srgbClr val="EAEAEA"/>
          </a:solidFill>
        </p:spPr>
        <p:txBody>
          <a:bodyPr tIns="612000" anchor="ctr" anchorCtr="0"/>
          <a:lstStyle>
            <a:lvl1pPr>
              <a:defRPr sz="1333"/>
            </a:lvl1pPr>
          </a:lstStyle>
          <a:p>
            <a:r>
              <a:rPr lang="en-US" noProof="0" dirty="0"/>
              <a:t>Select the icon to insert a picture</a:t>
            </a:r>
          </a:p>
        </p:txBody>
      </p:sp>
      <p:sp>
        <p:nvSpPr>
          <p:cNvPr id="16" name="Espace réservé pour une image  7"/>
          <p:cNvSpPr>
            <a:spLocks noGrp="1"/>
          </p:cNvSpPr>
          <p:nvPr>
            <p:ph type="pic" sz="quarter" idx="17" hasCustomPrompt="1"/>
          </p:nvPr>
        </p:nvSpPr>
        <p:spPr bwMode="gray">
          <a:xfrm>
            <a:off x="5568471" y="3114000"/>
            <a:ext cx="2304000" cy="3744000"/>
          </a:xfrm>
          <a:solidFill>
            <a:srgbClr val="EAEAEA"/>
          </a:solidFill>
        </p:spPr>
        <p:txBody>
          <a:bodyPr tIns="612000" anchor="ctr" anchorCtr="0"/>
          <a:lstStyle>
            <a:lvl1pPr>
              <a:defRPr sz="1333"/>
            </a:lvl1pPr>
          </a:lstStyle>
          <a:p>
            <a:r>
              <a:rPr lang="en-US" noProof="0" dirty="0"/>
              <a:t>Select the icon to insert a picture</a:t>
            </a:r>
          </a:p>
        </p:txBody>
      </p:sp>
      <p:sp>
        <p:nvSpPr>
          <p:cNvPr id="17" name="Espace réservé pour une image  7"/>
          <p:cNvSpPr>
            <a:spLocks noGrp="1"/>
          </p:cNvSpPr>
          <p:nvPr>
            <p:ph type="pic" sz="quarter" idx="18" hasCustomPrompt="1"/>
          </p:nvPr>
        </p:nvSpPr>
        <p:spPr bwMode="gray">
          <a:xfrm>
            <a:off x="8112224" y="-4867"/>
            <a:ext cx="2302933" cy="3888000"/>
          </a:xfrm>
          <a:solidFill>
            <a:srgbClr val="EAEAEA"/>
          </a:solidFill>
        </p:spPr>
        <p:txBody>
          <a:bodyPr tIns="612000" anchor="ctr" anchorCtr="0"/>
          <a:lstStyle>
            <a:lvl1pPr>
              <a:defRPr sz="1333"/>
            </a:lvl1pPr>
          </a:lstStyle>
          <a:p>
            <a:r>
              <a:rPr lang="en-US" noProof="0" dirty="0"/>
              <a:t>Select the icon to insert a picture</a:t>
            </a:r>
          </a:p>
        </p:txBody>
      </p:sp>
      <p:sp>
        <p:nvSpPr>
          <p:cNvPr id="18" name="Espace réservé pour une image  7"/>
          <p:cNvSpPr>
            <a:spLocks noGrp="1"/>
          </p:cNvSpPr>
          <p:nvPr>
            <p:ph type="pic" sz="quarter" idx="19" hasCustomPrompt="1"/>
          </p:nvPr>
        </p:nvSpPr>
        <p:spPr bwMode="gray">
          <a:xfrm>
            <a:off x="8112224" y="4170000"/>
            <a:ext cx="2304000" cy="2688000"/>
          </a:xfrm>
          <a:solidFill>
            <a:srgbClr val="EAEAEA"/>
          </a:solidFill>
        </p:spPr>
        <p:txBody>
          <a:bodyPr tIns="612000" anchor="ctr" anchorCtr="0"/>
          <a:lstStyle>
            <a:lvl1pPr>
              <a:defRPr sz="1333"/>
            </a:lvl1pPr>
          </a:lstStyle>
          <a:p>
            <a:r>
              <a:rPr lang="en-US" noProof="0" dirty="0"/>
              <a:t>Select the icon to insert a picture</a:t>
            </a:r>
          </a:p>
        </p:txBody>
      </p:sp>
      <p:sp>
        <p:nvSpPr>
          <p:cNvPr id="19" name="Espace réservé de la date 3"/>
          <p:cNvSpPr>
            <a:spLocks noGrp="1"/>
          </p:cNvSpPr>
          <p:nvPr>
            <p:ph type="dt" sz="half" idx="10"/>
          </p:nvPr>
        </p:nvSpPr>
        <p:spPr bwMode="gray">
          <a:xfrm>
            <a:off x="0" y="6405033"/>
            <a:ext cx="478368" cy="452968"/>
          </a:xfrm>
        </p:spPr>
        <p:txBody>
          <a:bodyPr/>
          <a:lstStyle>
            <a:lvl1pPr>
              <a:defRPr sz="133">
                <a:solidFill>
                  <a:schemeClr val="bg1">
                    <a:alpha val="0"/>
                  </a:schemeClr>
                </a:solidFill>
              </a:defRPr>
            </a:lvl1pPr>
          </a:lstStyle>
          <a:p>
            <a:r>
              <a:rPr lang="en-US" noProof="0"/>
              <a:t>Date</a:t>
            </a:r>
            <a:endParaRPr lang="en-US" noProof="0" dirty="0"/>
          </a:p>
        </p:txBody>
      </p:sp>
      <p:sp>
        <p:nvSpPr>
          <p:cNvPr id="20"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21"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spTree>
    <p:extLst>
      <p:ext uri="{BB962C8B-B14F-4D97-AF65-F5344CB8AC3E}">
        <p14:creationId xmlns:p14="http://schemas.microsoft.com/office/powerpoint/2010/main" val="34344859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mp; Text icons">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0" name="Espace réservé pour une image  4"/>
          <p:cNvSpPr>
            <a:spLocks noGrp="1"/>
          </p:cNvSpPr>
          <p:nvPr>
            <p:ph type="pic" sz="quarter" idx="14" hasCustomPrompt="1"/>
          </p:nvPr>
        </p:nvSpPr>
        <p:spPr bwMode="gray">
          <a:xfrm>
            <a:off x="2664616" y="1152548"/>
            <a:ext cx="1152000" cy="1152000"/>
          </a:xfrm>
        </p:spPr>
        <p:txBody>
          <a:bodyPr anchor="ctr" anchorCtr="0"/>
          <a:lstStyle>
            <a:lvl1pPr>
              <a:defRPr sz="1333"/>
            </a:lvl1pPr>
          </a:lstStyle>
          <a:p>
            <a:r>
              <a:rPr lang="en-US" noProof="0" dirty="0"/>
              <a:t>Select the icon to insert a picture</a:t>
            </a:r>
          </a:p>
        </p:txBody>
      </p:sp>
      <p:sp>
        <p:nvSpPr>
          <p:cNvPr id="8" name="Espace réservé du texte 7"/>
          <p:cNvSpPr>
            <a:spLocks noGrp="1"/>
          </p:cNvSpPr>
          <p:nvPr>
            <p:ph type="body" sz="quarter" idx="15" hasCustomPrompt="1"/>
          </p:nvPr>
        </p:nvSpPr>
        <p:spPr bwMode="gray">
          <a:xfrm>
            <a:off x="2112434" y="2314864"/>
            <a:ext cx="2256367" cy="1114136"/>
          </a:xfrm>
        </p:spPr>
        <p:txBody>
          <a:bodyPr/>
          <a:lstStyle>
            <a:lvl1pPr>
              <a:defRPr sz="1333">
                <a:solidFill>
                  <a:schemeClr val="bg1"/>
                </a:solidFill>
              </a:defRPr>
            </a:lvl1pPr>
          </a:lstStyle>
          <a:p>
            <a:pPr lvl="0"/>
            <a:r>
              <a:rPr lang="en-US" noProof="0" dirty="0"/>
              <a:t>Text</a:t>
            </a:r>
          </a:p>
        </p:txBody>
      </p:sp>
      <p:sp>
        <p:nvSpPr>
          <p:cNvPr id="14" name="Espace réservé pour une image  4"/>
          <p:cNvSpPr>
            <a:spLocks noGrp="1"/>
          </p:cNvSpPr>
          <p:nvPr>
            <p:ph type="pic" sz="quarter" idx="16" hasCustomPrompt="1"/>
          </p:nvPr>
        </p:nvSpPr>
        <p:spPr bwMode="gray">
          <a:xfrm>
            <a:off x="5520000" y="1152548"/>
            <a:ext cx="1152000" cy="1152000"/>
          </a:xfrm>
        </p:spPr>
        <p:txBody>
          <a:bodyPr anchor="ctr" anchorCtr="0"/>
          <a:lstStyle>
            <a:lvl1pPr>
              <a:defRPr sz="1333"/>
            </a:lvl1pPr>
          </a:lstStyle>
          <a:p>
            <a:r>
              <a:rPr lang="en-US" noProof="0" dirty="0"/>
              <a:t>Select the icon to insert a picture</a:t>
            </a:r>
          </a:p>
        </p:txBody>
      </p:sp>
      <p:sp>
        <p:nvSpPr>
          <p:cNvPr id="15" name="Espace réservé du texte 7"/>
          <p:cNvSpPr>
            <a:spLocks noGrp="1"/>
          </p:cNvSpPr>
          <p:nvPr>
            <p:ph type="body" sz="quarter" idx="17" hasCustomPrompt="1"/>
          </p:nvPr>
        </p:nvSpPr>
        <p:spPr bwMode="gray">
          <a:xfrm>
            <a:off x="4967818" y="2314864"/>
            <a:ext cx="2256367" cy="1114136"/>
          </a:xfrm>
        </p:spPr>
        <p:txBody>
          <a:bodyPr/>
          <a:lstStyle>
            <a:lvl1pPr>
              <a:defRPr sz="1333">
                <a:solidFill>
                  <a:schemeClr val="bg1"/>
                </a:solidFill>
              </a:defRPr>
            </a:lvl1pPr>
          </a:lstStyle>
          <a:p>
            <a:pPr lvl="0"/>
            <a:r>
              <a:rPr lang="en-US" noProof="0" dirty="0"/>
              <a:t>Text</a:t>
            </a:r>
          </a:p>
        </p:txBody>
      </p:sp>
      <p:sp>
        <p:nvSpPr>
          <p:cNvPr id="16" name="Espace réservé pour une image  4"/>
          <p:cNvSpPr>
            <a:spLocks noGrp="1"/>
          </p:cNvSpPr>
          <p:nvPr>
            <p:ph type="pic" sz="quarter" idx="18" hasCustomPrompt="1"/>
          </p:nvPr>
        </p:nvSpPr>
        <p:spPr bwMode="gray">
          <a:xfrm>
            <a:off x="8400256" y="1152548"/>
            <a:ext cx="1152000" cy="1152000"/>
          </a:xfrm>
        </p:spPr>
        <p:txBody>
          <a:bodyPr anchor="ctr" anchorCtr="0"/>
          <a:lstStyle>
            <a:lvl1pPr>
              <a:defRPr sz="1333"/>
            </a:lvl1pPr>
          </a:lstStyle>
          <a:p>
            <a:r>
              <a:rPr lang="en-US" noProof="0" dirty="0"/>
              <a:t>Select the icon to insert a picture</a:t>
            </a:r>
          </a:p>
        </p:txBody>
      </p:sp>
      <p:sp>
        <p:nvSpPr>
          <p:cNvPr id="17" name="Espace réservé du texte 7"/>
          <p:cNvSpPr>
            <a:spLocks noGrp="1"/>
          </p:cNvSpPr>
          <p:nvPr>
            <p:ph type="body" sz="quarter" idx="19" hasCustomPrompt="1"/>
          </p:nvPr>
        </p:nvSpPr>
        <p:spPr bwMode="gray">
          <a:xfrm>
            <a:off x="7848074" y="2314864"/>
            <a:ext cx="2256367" cy="1114136"/>
          </a:xfrm>
        </p:spPr>
        <p:txBody>
          <a:bodyPr/>
          <a:lstStyle>
            <a:lvl1pPr>
              <a:defRPr sz="1333">
                <a:solidFill>
                  <a:schemeClr val="bg1"/>
                </a:solidFill>
              </a:defRPr>
            </a:lvl1pPr>
          </a:lstStyle>
          <a:p>
            <a:pPr lvl="0"/>
            <a:r>
              <a:rPr lang="en-US" noProof="0" dirty="0"/>
              <a:t>Text</a:t>
            </a:r>
          </a:p>
        </p:txBody>
      </p:sp>
      <p:sp>
        <p:nvSpPr>
          <p:cNvPr id="18" name="Espace réservé du texte 17"/>
          <p:cNvSpPr>
            <a:spLocks noGrp="1"/>
          </p:cNvSpPr>
          <p:nvPr>
            <p:ph type="body" sz="quarter" idx="20" hasCustomPrompt="1"/>
          </p:nvPr>
        </p:nvSpPr>
        <p:spPr bwMode="gray">
          <a:xfrm>
            <a:off x="478367" y="4389107"/>
            <a:ext cx="11235267" cy="1488877"/>
          </a:xfrm>
        </p:spPr>
        <p:txBody>
          <a:bodyPr/>
          <a:lstStyle>
            <a:lvl1pPr>
              <a:defRPr sz="1333"/>
            </a:lvl1pPr>
            <a:lvl2pPr>
              <a:defRPr sz="1333"/>
            </a:lvl2pPr>
          </a:lstStyle>
          <a:p>
            <a:pPr lvl="0"/>
            <a:r>
              <a:rPr lang="en-US" noProof="0" dirty="0"/>
              <a:t>Text level 1</a:t>
            </a:r>
          </a:p>
          <a:p>
            <a:pPr lvl="1"/>
            <a:r>
              <a:rPr lang="en-US" noProof="0" dirty="0"/>
              <a:t>Text level 2</a:t>
            </a:r>
          </a:p>
        </p:txBody>
      </p:sp>
      <p:sp>
        <p:nvSpPr>
          <p:cNvPr id="5" name="Espace réservé pour une image  4"/>
          <p:cNvSpPr>
            <a:spLocks noGrp="1"/>
          </p:cNvSpPr>
          <p:nvPr>
            <p:ph type="pic" sz="quarter" idx="13" hasCustomPrompt="1"/>
          </p:nvPr>
        </p:nvSpPr>
        <p:spPr bwMode="gray">
          <a:xfrm>
            <a:off x="0" y="0"/>
            <a:ext cx="12192000" cy="3912000"/>
          </a:xfrm>
          <a:solidFill>
            <a:srgbClr val="EAEAEA"/>
          </a:solidFill>
        </p:spPr>
        <p:txBody>
          <a:bodyPr bIns="1548000" anchor="ctr" anchorCtr="0"/>
          <a:lstStyle>
            <a:lvl1pPr>
              <a:defRPr sz="1333"/>
            </a:lvl1pPr>
          </a:lstStyle>
          <a:p>
            <a:r>
              <a:rPr lang="en-US" noProof="0" dirty="0"/>
              <a:t>Select the icon to insert a picture then </a:t>
            </a:r>
            <a:br>
              <a:rPr lang="en-US" noProof="0" dirty="0"/>
            </a:br>
            <a:r>
              <a:rPr lang="en-US" noProof="0" dirty="0"/>
              <a:t>place the visual into background position </a:t>
            </a:r>
            <a:br>
              <a:rPr lang="en-US" noProof="0" dirty="0"/>
            </a:br>
            <a:r>
              <a:rPr lang="en-US" noProof="0" dirty="0"/>
              <a:t>(Right click with the mouse / Send to back)</a:t>
            </a:r>
          </a:p>
        </p:txBody>
      </p:sp>
    </p:spTree>
    <p:extLst>
      <p:ext uri="{BB962C8B-B14F-4D97-AF65-F5344CB8AC3E}">
        <p14:creationId xmlns:p14="http://schemas.microsoft.com/office/powerpoint/2010/main" val="14154319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Titre et contenu">
    <p:spTree>
      <p:nvGrpSpPr>
        <p:cNvPr id="1" name=""/>
        <p:cNvGrpSpPr/>
        <p:nvPr/>
      </p:nvGrpSpPr>
      <p:grpSpPr>
        <a:xfrm>
          <a:off x="0" y="0"/>
          <a:ext cx="0" cy="0"/>
          <a:chOff x="0" y="0"/>
          <a:chExt cx="0" cy="0"/>
        </a:xfrm>
      </p:grpSpPr>
      <p:sp>
        <p:nvSpPr>
          <p:cNvPr id="17" name="Espace réservé du texte 4"/>
          <p:cNvSpPr>
            <a:spLocks noGrp="1"/>
          </p:cNvSpPr>
          <p:nvPr>
            <p:ph type="body" sz="quarter" idx="18" hasCustomPrompt="1"/>
          </p:nvPr>
        </p:nvSpPr>
        <p:spPr bwMode="gray">
          <a:xfrm>
            <a:off x="7540504" y="4149080"/>
            <a:ext cx="1248139" cy="1104000"/>
          </a:xfrm>
          <a:prstGeom prst="callout2">
            <a:avLst>
              <a:gd name="adj1" fmla="val 43813"/>
              <a:gd name="adj2" fmla="val -10594"/>
              <a:gd name="adj3" fmla="val 43813"/>
              <a:gd name="adj4" fmla="val -42349"/>
              <a:gd name="adj5" fmla="val 3930"/>
              <a:gd name="adj6" fmla="val -74212"/>
            </a:avLst>
          </a:prstGeom>
          <a:ln>
            <a:solidFill>
              <a:schemeClr val="accent1"/>
            </a:solidFill>
          </a:ln>
        </p:spPr>
        <p:txBody>
          <a:bodyPr anchor="ctr" anchorCtr="0"/>
          <a:lstStyle>
            <a:lvl1pPr algn="l">
              <a:defRPr sz="1333" b="1">
                <a:solidFill>
                  <a:schemeClr val="accent1"/>
                </a:solidFill>
              </a:defRPr>
            </a:lvl1pPr>
            <a:lvl2pPr algn="l">
              <a:defRPr sz="1333" b="1">
                <a:solidFill>
                  <a:schemeClr val="accent1"/>
                </a:solidFill>
              </a:defRPr>
            </a:lvl2pPr>
          </a:lstStyle>
          <a:p>
            <a:pPr lvl="0"/>
            <a:r>
              <a:rPr lang="en-US" noProof="0" dirty="0"/>
              <a:t>Text level 1</a:t>
            </a:r>
          </a:p>
          <a:p>
            <a:pPr lvl="1"/>
            <a:r>
              <a:rPr lang="en-US" noProof="0" dirty="0"/>
              <a:t>Text level 2</a:t>
            </a:r>
          </a:p>
        </p:txBody>
      </p:sp>
      <p:sp>
        <p:nvSpPr>
          <p:cNvPr id="15" name="Espace réservé du texte 4"/>
          <p:cNvSpPr>
            <a:spLocks noGrp="1"/>
          </p:cNvSpPr>
          <p:nvPr>
            <p:ph type="body" sz="quarter" idx="16" hasCustomPrompt="1"/>
          </p:nvPr>
        </p:nvSpPr>
        <p:spPr bwMode="gray">
          <a:xfrm>
            <a:off x="3359696" y="4149080"/>
            <a:ext cx="1248139" cy="1104000"/>
          </a:xfrm>
          <a:prstGeom prst="callout2">
            <a:avLst>
              <a:gd name="adj1" fmla="val 44643"/>
              <a:gd name="adj2" fmla="val 114996"/>
              <a:gd name="adj3" fmla="val 44643"/>
              <a:gd name="adj4" fmla="val 145669"/>
              <a:gd name="adj5" fmla="val 3100"/>
              <a:gd name="adj6" fmla="val 176234"/>
            </a:avLst>
          </a:prstGeom>
          <a:ln>
            <a:solidFill>
              <a:schemeClr val="accent5"/>
            </a:solidFill>
          </a:ln>
        </p:spPr>
        <p:txBody>
          <a:bodyPr anchor="ctr" anchorCtr="0"/>
          <a:lstStyle>
            <a:lvl1pPr algn="r">
              <a:defRPr sz="1333" b="1">
                <a:solidFill>
                  <a:schemeClr val="accent5"/>
                </a:solidFill>
              </a:defRPr>
            </a:lvl1pPr>
            <a:lvl2pPr algn="r">
              <a:defRPr sz="1333" b="1">
                <a:solidFill>
                  <a:schemeClr val="accent5"/>
                </a:solidFill>
              </a:defRPr>
            </a:lvl2pPr>
          </a:lstStyle>
          <a:p>
            <a:pPr lvl="0"/>
            <a:r>
              <a:rPr lang="en-US" noProof="0" dirty="0"/>
              <a:t>Text level 1</a:t>
            </a:r>
          </a:p>
          <a:p>
            <a:pPr lvl="1"/>
            <a:r>
              <a:rPr lang="en-US" noProof="0" dirty="0"/>
              <a:t>Text level 2</a:t>
            </a:r>
          </a:p>
        </p:txBody>
      </p:sp>
      <p:sp>
        <p:nvSpPr>
          <p:cNvPr id="10" name="Espace réservé du texte 4"/>
          <p:cNvSpPr>
            <a:spLocks noGrp="1"/>
          </p:cNvSpPr>
          <p:nvPr>
            <p:ph type="body" sz="quarter" idx="14" hasCustomPrompt="1"/>
          </p:nvPr>
        </p:nvSpPr>
        <p:spPr bwMode="gray">
          <a:xfrm>
            <a:off x="3359697" y="1744572"/>
            <a:ext cx="1248139" cy="1104000"/>
          </a:xfrm>
          <a:prstGeom prst="callout2">
            <a:avLst>
              <a:gd name="adj1" fmla="val 48795"/>
              <a:gd name="adj2" fmla="val 112793"/>
              <a:gd name="adj3" fmla="val 48795"/>
              <a:gd name="adj4" fmla="val 145669"/>
              <a:gd name="adj5" fmla="val 85303"/>
              <a:gd name="adj6" fmla="val 178437"/>
            </a:avLst>
          </a:prstGeom>
          <a:ln>
            <a:solidFill>
              <a:schemeClr val="bg2"/>
            </a:solidFill>
          </a:ln>
        </p:spPr>
        <p:txBody>
          <a:bodyPr anchor="ctr" anchorCtr="0"/>
          <a:lstStyle>
            <a:lvl1pPr algn="r">
              <a:defRPr sz="1333" b="1">
                <a:solidFill>
                  <a:schemeClr val="bg2"/>
                </a:solidFill>
              </a:defRPr>
            </a:lvl1pPr>
            <a:lvl2pPr algn="r">
              <a:defRPr sz="1333" b="1">
                <a:solidFill>
                  <a:schemeClr val="bg2"/>
                </a:solidFill>
              </a:defRPr>
            </a:lvl2pPr>
          </a:lstStyle>
          <a:p>
            <a:pPr lvl="0"/>
            <a:r>
              <a:rPr lang="en-US" noProof="0" dirty="0"/>
              <a:t>Text level 1</a:t>
            </a:r>
          </a:p>
          <a:p>
            <a:pPr lvl="1"/>
            <a:r>
              <a:rPr lang="en-US" noProof="0" dirty="0"/>
              <a:t>Text level 2</a:t>
            </a:r>
          </a:p>
        </p:txBody>
      </p:sp>
      <p:sp>
        <p:nvSpPr>
          <p:cNvPr id="20" name="Espace réservé du texte 4"/>
          <p:cNvSpPr>
            <a:spLocks noGrp="1"/>
          </p:cNvSpPr>
          <p:nvPr>
            <p:ph type="body" sz="quarter" idx="21" hasCustomPrompt="1"/>
          </p:nvPr>
        </p:nvSpPr>
        <p:spPr bwMode="gray">
          <a:xfrm>
            <a:off x="7540504" y="1738983"/>
            <a:ext cx="1248139" cy="1104000"/>
          </a:xfrm>
          <a:prstGeom prst="callout2">
            <a:avLst>
              <a:gd name="adj1" fmla="val 48795"/>
              <a:gd name="adj2" fmla="val -10594"/>
              <a:gd name="adj3" fmla="val 48794"/>
              <a:gd name="adj4" fmla="val -43818"/>
              <a:gd name="adj5" fmla="val 81982"/>
              <a:gd name="adj6" fmla="val -72009"/>
            </a:avLst>
          </a:prstGeom>
          <a:ln>
            <a:solidFill>
              <a:srgbClr val="FFCD1E"/>
            </a:solidFill>
          </a:ln>
        </p:spPr>
        <p:txBody>
          <a:bodyPr anchor="ctr" anchorCtr="0"/>
          <a:lstStyle>
            <a:lvl1pPr algn="l">
              <a:defRPr sz="1333" b="1">
                <a:solidFill>
                  <a:srgbClr val="FFCD1E"/>
                </a:solidFill>
              </a:defRPr>
            </a:lvl1pPr>
            <a:lvl2pPr algn="l">
              <a:defRPr sz="1333" b="1">
                <a:solidFill>
                  <a:srgbClr val="FFCD1E"/>
                </a:solidFill>
              </a:defRPr>
            </a:lvl2pPr>
          </a:lstStyle>
          <a:p>
            <a:pPr lvl="0"/>
            <a:r>
              <a:rPr lang="en-US" noProof="0" dirty="0"/>
              <a:t>Text level 1</a:t>
            </a:r>
          </a:p>
          <a:p>
            <a:pPr lvl="1"/>
            <a:r>
              <a:rPr lang="en-US" noProof="0" dirty="0"/>
              <a:t>Text level 2</a:t>
            </a:r>
          </a:p>
        </p:txBody>
      </p:sp>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dirty="0"/>
          </a:p>
        </p:txBody>
      </p:sp>
      <p:sp>
        <p:nvSpPr>
          <p:cNvPr id="14" name="Espace réservé du texte 4"/>
          <p:cNvSpPr>
            <a:spLocks noGrp="1"/>
          </p:cNvSpPr>
          <p:nvPr>
            <p:ph type="body" sz="quarter" idx="15" hasCustomPrompt="1"/>
          </p:nvPr>
        </p:nvSpPr>
        <p:spPr bwMode="gray">
          <a:xfrm>
            <a:off x="1055440" y="1738983"/>
            <a:ext cx="2304256" cy="1017943"/>
          </a:xfrm>
          <a:prstGeom prst="roundRect">
            <a:avLst>
              <a:gd name="adj" fmla="val 5779"/>
            </a:avLst>
          </a:prstGeom>
          <a:solidFill>
            <a:schemeClr val="bg2"/>
          </a:solidFill>
        </p:spPr>
        <p:txBody>
          <a:bodyPr lIns="72000" tIns="36000" rIns="36000" bIns="36000" anchor="ctr" anchorCtr="0"/>
          <a:lstStyle>
            <a:lvl1pPr algn="l">
              <a:lnSpc>
                <a:spcPct val="100000"/>
              </a:lnSpc>
              <a:defRPr>
                <a:solidFill>
                  <a:schemeClr val="bg1"/>
                </a:solidFill>
              </a:defRPr>
            </a:lvl1pPr>
            <a:lvl2pPr algn="l">
              <a:lnSpc>
                <a:spcPct val="100000"/>
              </a:lnSpc>
              <a:spcBef>
                <a:spcPts val="0"/>
              </a:spcBef>
              <a:spcAft>
                <a:spcPts val="0"/>
              </a:spcAft>
              <a:defRPr>
                <a:solidFill>
                  <a:schemeClr val="bg1"/>
                </a:solidFill>
              </a:defRPr>
            </a:lvl2pPr>
          </a:lstStyle>
          <a:p>
            <a:pPr lvl="0"/>
            <a:r>
              <a:rPr lang="en-US" noProof="0" dirty="0"/>
              <a:t>Text level 1</a:t>
            </a:r>
          </a:p>
          <a:p>
            <a:pPr lvl="1"/>
            <a:r>
              <a:rPr lang="en-US" noProof="0" dirty="0"/>
              <a:t>Text level 2</a:t>
            </a:r>
          </a:p>
        </p:txBody>
      </p:sp>
      <p:sp>
        <p:nvSpPr>
          <p:cNvPr id="3" name="Titre 2"/>
          <p:cNvSpPr>
            <a:spLocks noGrp="1"/>
          </p:cNvSpPr>
          <p:nvPr>
            <p:ph type="title" hasCustomPrompt="1"/>
          </p:nvPr>
        </p:nvSpPr>
        <p:spPr bwMode="gray">
          <a:xfrm>
            <a:off x="478368" y="584884"/>
            <a:ext cx="11235267" cy="864000"/>
          </a:xfrm>
        </p:spPr>
        <p:txBody>
          <a:bodyPr/>
          <a:lstStyle>
            <a:lvl1pPr>
              <a:defRPr/>
            </a:lvl1pPr>
          </a:lstStyle>
          <a:p>
            <a:r>
              <a:rPr lang="en-US" noProof="0" dirty="0"/>
              <a:t>Title</a:t>
            </a:r>
          </a:p>
        </p:txBody>
      </p:sp>
      <p:sp>
        <p:nvSpPr>
          <p:cNvPr id="16" name="Espace réservé du texte 4"/>
          <p:cNvSpPr>
            <a:spLocks noGrp="1"/>
          </p:cNvSpPr>
          <p:nvPr>
            <p:ph type="body" sz="quarter" idx="17" hasCustomPrompt="1"/>
          </p:nvPr>
        </p:nvSpPr>
        <p:spPr bwMode="gray">
          <a:xfrm>
            <a:off x="1055439" y="4143491"/>
            <a:ext cx="2304256" cy="1017943"/>
          </a:xfrm>
          <a:prstGeom prst="roundRect">
            <a:avLst>
              <a:gd name="adj" fmla="val 5779"/>
            </a:avLst>
          </a:prstGeom>
          <a:solidFill>
            <a:schemeClr val="accent5"/>
          </a:solidFill>
        </p:spPr>
        <p:txBody>
          <a:bodyPr lIns="72000" tIns="36000" rIns="36000" bIns="36000" anchor="ctr" anchorCtr="0"/>
          <a:lstStyle>
            <a:lvl1pPr algn="l">
              <a:lnSpc>
                <a:spcPct val="100000"/>
              </a:lnSpc>
              <a:defRPr>
                <a:solidFill>
                  <a:schemeClr val="bg1"/>
                </a:solidFill>
              </a:defRPr>
            </a:lvl1pPr>
            <a:lvl2pPr algn="l">
              <a:lnSpc>
                <a:spcPct val="100000"/>
              </a:lnSpc>
              <a:defRPr>
                <a:solidFill>
                  <a:schemeClr val="bg1"/>
                </a:solidFill>
              </a:defRPr>
            </a:lvl2pPr>
          </a:lstStyle>
          <a:p>
            <a:pPr lvl="0"/>
            <a:r>
              <a:rPr lang="en-US" noProof="0" dirty="0"/>
              <a:t>Text level 1</a:t>
            </a:r>
          </a:p>
          <a:p>
            <a:pPr lvl="1"/>
            <a:r>
              <a:rPr lang="en-US" noProof="0" dirty="0"/>
              <a:t>Text level 2</a:t>
            </a:r>
          </a:p>
        </p:txBody>
      </p:sp>
      <p:sp>
        <p:nvSpPr>
          <p:cNvPr id="18" name="Espace réservé du texte 4"/>
          <p:cNvSpPr>
            <a:spLocks noGrp="1"/>
          </p:cNvSpPr>
          <p:nvPr>
            <p:ph type="body" sz="quarter" idx="19" hasCustomPrompt="1"/>
          </p:nvPr>
        </p:nvSpPr>
        <p:spPr bwMode="gray">
          <a:xfrm>
            <a:off x="8871143" y="4149081"/>
            <a:ext cx="2304256" cy="1017943"/>
          </a:xfrm>
          <a:prstGeom prst="roundRect">
            <a:avLst>
              <a:gd name="adj" fmla="val 5779"/>
            </a:avLst>
          </a:prstGeom>
          <a:solidFill>
            <a:schemeClr val="accent1"/>
          </a:solidFill>
        </p:spPr>
        <p:txBody>
          <a:bodyPr lIns="72000" tIns="36000" rIns="36000" bIns="36000" anchor="ctr" anchorCtr="0"/>
          <a:lstStyle>
            <a:lvl1pPr algn="l">
              <a:lnSpc>
                <a:spcPct val="100000"/>
              </a:lnSpc>
              <a:defRPr>
                <a:solidFill>
                  <a:schemeClr val="bg1"/>
                </a:solidFill>
              </a:defRPr>
            </a:lvl1pPr>
            <a:lvl2pPr algn="l">
              <a:lnSpc>
                <a:spcPct val="100000"/>
              </a:lnSpc>
              <a:defRPr>
                <a:solidFill>
                  <a:schemeClr val="bg1"/>
                </a:solidFill>
              </a:defRPr>
            </a:lvl2pPr>
          </a:lstStyle>
          <a:p>
            <a:pPr lvl="0"/>
            <a:r>
              <a:rPr lang="en-US" noProof="0" dirty="0"/>
              <a:t>Text level 1</a:t>
            </a:r>
          </a:p>
          <a:p>
            <a:pPr lvl="1"/>
            <a:r>
              <a:rPr lang="en-US" noProof="0" dirty="0"/>
              <a:t>Text level 2</a:t>
            </a:r>
          </a:p>
        </p:txBody>
      </p:sp>
      <p:sp>
        <p:nvSpPr>
          <p:cNvPr id="19" name="Espace réservé du texte 4"/>
          <p:cNvSpPr>
            <a:spLocks noGrp="1"/>
          </p:cNvSpPr>
          <p:nvPr>
            <p:ph type="body" sz="quarter" idx="20" hasCustomPrompt="1"/>
          </p:nvPr>
        </p:nvSpPr>
        <p:spPr bwMode="gray">
          <a:xfrm>
            <a:off x="8871143" y="1738983"/>
            <a:ext cx="2304256" cy="1017943"/>
          </a:xfrm>
          <a:prstGeom prst="roundRect">
            <a:avLst>
              <a:gd name="adj" fmla="val 5779"/>
            </a:avLst>
          </a:prstGeom>
          <a:solidFill>
            <a:srgbClr val="FFCD1E"/>
          </a:solidFill>
        </p:spPr>
        <p:txBody>
          <a:bodyPr lIns="72000" tIns="36000" rIns="36000" bIns="36000" anchor="ctr" anchorCtr="0"/>
          <a:lstStyle>
            <a:lvl1pPr algn="l">
              <a:lnSpc>
                <a:spcPct val="100000"/>
              </a:lnSpc>
              <a:defRPr>
                <a:solidFill>
                  <a:schemeClr val="bg1"/>
                </a:solidFill>
              </a:defRPr>
            </a:lvl1pPr>
            <a:lvl2pPr algn="l">
              <a:lnSpc>
                <a:spcPct val="100000"/>
              </a:lnSpc>
              <a:defRPr>
                <a:solidFill>
                  <a:schemeClr val="bg1"/>
                </a:solidFill>
              </a:defRPr>
            </a:lvl2pPr>
          </a:lstStyle>
          <a:p>
            <a:pPr lvl="0"/>
            <a:r>
              <a:rPr lang="en-US" noProof="0" dirty="0"/>
              <a:t>Text level 1</a:t>
            </a:r>
          </a:p>
          <a:p>
            <a:pPr lvl="1"/>
            <a:r>
              <a:rPr lang="en-US" noProof="0" dirty="0"/>
              <a:t>Text level 2</a:t>
            </a:r>
          </a:p>
        </p:txBody>
      </p:sp>
      <p:sp>
        <p:nvSpPr>
          <p:cNvPr id="5" name="Espace réservé du texte 4"/>
          <p:cNvSpPr>
            <a:spLocks noGrp="1"/>
          </p:cNvSpPr>
          <p:nvPr>
            <p:ph type="body" sz="quarter" idx="13" hasCustomPrompt="1"/>
          </p:nvPr>
        </p:nvSpPr>
        <p:spPr bwMode="gray">
          <a:xfrm>
            <a:off x="5135894" y="2468034"/>
            <a:ext cx="1921073" cy="1921933"/>
          </a:xfrm>
          <a:prstGeom prst="ellipse">
            <a:avLst/>
          </a:prstGeom>
          <a:solidFill>
            <a:schemeClr val="tx2"/>
          </a:solidFill>
        </p:spPr>
        <p:txBody>
          <a:bodyPr anchor="ctr" anchorCtr="0"/>
          <a:lstStyle>
            <a:lvl1pPr>
              <a:lnSpc>
                <a:spcPct val="100000"/>
              </a:lnSpc>
              <a:defRPr sz="1333">
                <a:solidFill>
                  <a:schemeClr val="bg1"/>
                </a:solidFill>
              </a:defRPr>
            </a:lvl1pPr>
            <a:lvl2pPr>
              <a:lnSpc>
                <a:spcPct val="100000"/>
              </a:lnSpc>
              <a:defRPr sz="1333">
                <a:solidFill>
                  <a:schemeClr val="bg1"/>
                </a:solidFill>
              </a:defRPr>
            </a:lvl2pPr>
          </a:lstStyle>
          <a:p>
            <a:pPr lvl="0"/>
            <a:r>
              <a:rPr lang="en-US" noProof="0" dirty="0"/>
              <a:t>Text level 1</a:t>
            </a:r>
          </a:p>
          <a:p>
            <a:pPr lvl="1"/>
            <a:r>
              <a:rPr lang="en-US" noProof="0" dirty="0"/>
              <a:t>Text level 2</a:t>
            </a:r>
          </a:p>
        </p:txBody>
      </p:sp>
    </p:spTree>
    <p:extLst>
      <p:ext uri="{BB962C8B-B14F-4D97-AF65-F5344CB8AC3E}">
        <p14:creationId xmlns:p14="http://schemas.microsoft.com/office/powerpoint/2010/main" val="11604611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re et contenu">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dirty="0"/>
          </a:p>
        </p:txBody>
      </p:sp>
      <p:sp>
        <p:nvSpPr>
          <p:cNvPr id="4" name="Titre 3"/>
          <p:cNvSpPr>
            <a:spLocks noGrp="1"/>
          </p:cNvSpPr>
          <p:nvPr>
            <p:ph type="title" hasCustomPrompt="1"/>
          </p:nvPr>
        </p:nvSpPr>
        <p:spPr bwMode="gray">
          <a:xfrm>
            <a:off x="478368" y="584885"/>
            <a:ext cx="11235267" cy="443849"/>
          </a:xfrm>
        </p:spPr>
        <p:txBody>
          <a:bodyPr/>
          <a:lstStyle>
            <a:lvl1pPr>
              <a:defRPr/>
            </a:lvl1pPr>
          </a:lstStyle>
          <a:p>
            <a:r>
              <a:rPr lang="en-US" noProof="0" dirty="0"/>
              <a:t>Title</a:t>
            </a:r>
          </a:p>
        </p:txBody>
      </p:sp>
      <p:sp>
        <p:nvSpPr>
          <p:cNvPr id="5" name="Espace réservé du tableau 4"/>
          <p:cNvSpPr>
            <a:spLocks noGrp="1"/>
          </p:cNvSpPr>
          <p:nvPr>
            <p:ph type="tbl" sz="quarter" idx="13" hasCustomPrompt="1"/>
          </p:nvPr>
        </p:nvSpPr>
        <p:spPr bwMode="gray">
          <a:xfrm>
            <a:off x="478367" y="1028701"/>
            <a:ext cx="11235267" cy="4944583"/>
          </a:xfrm>
        </p:spPr>
        <p:txBody>
          <a:bodyPr tIns="540000" anchor="ctr" anchorCtr="0"/>
          <a:lstStyle>
            <a:lvl1pPr>
              <a:defRPr/>
            </a:lvl1pPr>
          </a:lstStyle>
          <a:p>
            <a:r>
              <a:rPr lang="en-US" noProof="0" dirty="0"/>
              <a:t>Table</a:t>
            </a:r>
          </a:p>
        </p:txBody>
      </p:sp>
    </p:spTree>
    <p:extLst>
      <p:ext uri="{BB962C8B-B14F-4D97-AF65-F5344CB8AC3E}">
        <p14:creationId xmlns:p14="http://schemas.microsoft.com/office/powerpoint/2010/main" val="16439663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7_Titre et contenu">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dirty="0"/>
          </a:p>
        </p:txBody>
      </p:sp>
      <p:sp>
        <p:nvSpPr>
          <p:cNvPr id="4" name="Titre 3"/>
          <p:cNvSpPr>
            <a:spLocks noGrp="1"/>
          </p:cNvSpPr>
          <p:nvPr>
            <p:ph type="title" hasCustomPrompt="1"/>
          </p:nvPr>
        </p:nvSpPr>
        <p:spPr bwMode="gray">
          <a:xfrm>
            <a:off x="478368" y="584884"/>
            <a:ext cx="11235267" cy="864000"/>
          </a:xfrm>
        </p:spPr>
        <p:txBody>
          <a:bodyPr/>
          <a:lstStyle>
            <a:lvl1pPr>
              <a:defRPr/>
            </a:lvl1pPr>
          </a:lstStyle>
          <a:p>
            <a:r>
              <a:rPr lang="en-US" noProof="0" dirty="0"/>
              <a:t>Title</a:t>
            </a:r>
          </a:p>
        </p:txBody>
      </p:sp>
      <p:sp>
        <p:nvSpPr>
          <p:cNvPr id="5" name="Espace réservé du texte 4"/>
          <p:cNvSpPr>
            <a:spLocks noGrp="1"/>
          </p:cNvSpPr>
          <p:nvPr>
            <p:ph type="body" sz="quarter" idx="13" hasCustomPrompt="1"/>
          </p:nvPr>
        </p:nvSpPr>
        <p:spPr bwMode="gray">
          <a:xfrm>
            <a:off x="478368" y="1451282"/>
            <a:ext cx="3623349" cy="768349"/>
          </a:xfrm>
        </p:spPr>
        <p:txBody>
          <a:bodyPr/>
          <a:lstStyle>
            <a:lvl1pPr>
              <a:spcAft>
                <a:spcPts val="800"/>
              </a:spcAft>
              <a:defRPr sz="1333" cap="all" baseline="0"/>
            </a:lvl1pPr>
            <a:lvl2pPr marL="0" indent="0">
              <a:buNone/>
              <a:defRPr sz="1333">
                <a:solidFill>
                  <a:srgbClr val="E63241"/>
                </a:solidFill>
              </a:defRPr>
            </a:lvl2pPr>
          </a:lstStyle>
          <a:p>
            <a:pPr lvl="0"/>
            <a:r>
              <a:rPr lang="en-US" noProof="0" dirty="0"/>
              <a:t>Text level 1</a:t>
            </a:r>
          </a:p>
          <a:p>
            <a:pPr lvl="1"/>
            <a:r>
              <a:rPr lang="en-US" noProof="0" dirty="0"/>
              <a:t>Text level 2</a:t>
            </a:r>
          </a:p>
        </p:txBody>
      </p:sp>
      <p:sp>
        <p:nvSpPr>
          <p:cNvPr id="10" name="Espace réservé du texte 4"/>
          <p:cNvSpPr>
            <a:spLocks noGrp="1"/>
          </p:cNvSpPr>
          <p:nvPr>
            <p:ph type="body" sz="quarter" idx="14" hasCustomPrompt="1"/>
          </p:nvPr>
        </p:nvSpPr>
        <p:spPr bwMode="gray">
          <a:xfrm>
            <a:off x="459377" y="2468033"/>
            <a:ext cx="1632000" cy="912000"/>
          </a:xfrm>
        </p:spPr>
        <p:txBody>
          <a:bodyPr anchor="ctr" anchorCtr="0"/>
          <a:lstStyle>
            <a:lvl1pPr>
              <a:defRPr sz="1333" b="1"/>
            </a:lvl1pPr>
            <a:lvl2pPr marL="0" indent="0">
              <a:buNone/>
              <a:defRPr sz="1333" b="0"/>
            </a:lvl2pPr>
          </a:lstStyle>
          <a:p>
            <a:pPr lvl="0"/>
            <a:r>
              <a:rPr lang="en-US" noProof="0" dirty="0"/>
              <a:t>Text level 1</a:t>
            </a:r>
          </a:p>
          <a:p>
            <a:pPr lvl="1"/>
            <a:r>
              <a:rPr lang="en-US" noProof="0" dirty="0"/>
              <a:t>Text level 2</a:t>
            </a:r>
          </a:p>
        </p:txBody>
      </p:sp>
      <p:sp>
        <p:nvSpPr>
          <p:cNvPr id="14" name="Espace réservé du texte 4"/>
          <p:cNvSpPr>
            <a:spLocks noGrp="1"/>
          </p:cNvSpPr>
          <p:nvPr>
            <p:ph type="body" sz="quarter" idx="15" hasCustomPrompt="1"/>
          </p:nvPr>
        </p:nvSpPr>
        <p:spPr bwMode="gray">
          <a:xfrm>
            <a:off x="2159564" y="2459636"/>
            <a:ext cx="912000" cy="912000"/>
          </a:xfrm>
          <a:prstGeom prst="ellipse">
            <a:avLst/>
          </a:prstGeom>
          <a:solidFill>
            <a:srgbClr val="DCDC00"/>
          </a:solidFill>
        </p:spPr>
        <p:txBody>
          <a:bodyPr wrap="none" anchor="ctr" anchorCtr="0"/>
          <a:lstStyle>
            <a:lvl1pPr>
              <a:defRPr sz="2000">
                <a:solidFill>
                  <a:schemeClr val="bg1"/>
                </a:solidFill>
              </a:defRPr>
            </a:lvl1pPr>
            <a:lvl2pPr>
              <a:defRPr sz="1333"/>
            </a:lvl2pPr>
          </a:lstStyle>
          <a:p>
            <a:pPr lvl="0"/>
            <a:r>
              <a:rPr lang="en-US" noProof="0" dirty="0"/>
              <a:t>+00%</a:t>
            </a:r>
          </a:p>
        </p:txBody>
      </p:sp>
      <p:sp>
        <p:nvSpPr>
          <p:cNvPr id="15" name="Espace réservé du texte 4"/>
          <p:cNvSpPr>
            <a:spLocks noGrp="1"/>
          </p:cNvSpPr>
          <p:nvPr>
            <p:ph type="body" sz="quarter" idx="16" hasCustomPrompt="1"/>
          </p:nvPr>
        </p:nvSpPr>
        <p:spPr bwMode="gray">
          <a:xfrm>
            <a:off x="459377" y="3552783"/>
            <a:ext cx="1632000" cy="912000"/>
          </a:xfrm>
        </p:spPr>
        <p:txBody>
          <a:bodyPr anchor="ctr" anchorCtr="0"/>
          <a:lstStyle>
            <a:lvl1pPr>
              <a:defRPr sz="1333" b="1"/>
            </a:lvl1pPr>
            <a:lvl2pPr marL="0" indent="0">
              <a:buNone/>
              <a:defRPr sz="1333" b="0"/>
            </a:lvl2pPr>
          </a:lstStyle>
          <a:p>
            <a:pPr lvl="0"/>
            <a:r>
              <a:rPr lang="en-US" noProof="0" dirty="0"/>
              <a:t>Text level 1</a:t>
            </a:r>
          </a:p>
          <a:p>
            <a:pPr lvl="1"/>
            <a:r>
              <a:rPr lang="en-US" noProof="0" dirty="0"/>
              <a:t>Text level 2</a:t>
            </a:r>
          </a:p>
        </p:txBody>
      </p:sp>
      <p:sp>
        <p:nvSpPr>
          <p:cNvPr id="16" name="Espace réservé du texte 4"/>
          <p:cNvSpPr>
            <a:spLocks noGrp="1"/>
          </p:cNvSpPr>
          <p:nvPr>
            <p:ph type="body" sz="quarter" idx="17" hasCustomPrompt="1"/>
          </p:nvPr>
        </p:nvSpPr>
        <p:spPr bwMode="gray">
          <a:xfrm>
            <a:off x="2159564" y="3544385"/>
            <a:ext cx="912000" cy="912000"/>
          </a:xfrm>
          <a:prstGeom prst="ellipse">
            <a:avLst/>
          </a:prstGeom>
          <a:solidFill>
            <a:schemeClr val="accent6"/>
          </a:solidFill>
        </p:spPr>
        <p:txBody>
          <a:bodyPr wrap="none" anchor="ctr" anchorCtr="0"/>
          <a:lstStyle>
            <a:lvl1pPr>
              <a:defRPr sz="2000">
                <a:solidFill>
                  <a:schemeClr val="bg1"/>
                </a:solidFill>
              </a:defRPr>
            </a:lvl1pPr>
            <a:lvl2pPr>
              <a:defRPr sz="1333"/>
            </a:lvl2pPr>
          </a:lstStyle>
          <a:p>
            <a:pPr lvl="0"/>
            <a:r>
              <a:rPr lang="en-US" noProof="0" dirty="0"/>
              <a:t>+00%</a:t>
            </a:r>
          </a:p>
        </p:txBody>
      </p:sp>
      <p:sp>
        <p:nvSpPr>
          <p:cNvPr id="17" name="Espace réservé du texte 4"/>
          <p:cNvSpPr>
            <a:spLocks noGrp="1"/>
          </p:cNvSpPr>
          <p:nvPr>
            <p:ph type="body" sz="quarter" idx="18" hasCustomPrompt="1"/>
          </p:nvPr>
        </p:nvSpPr>
        <p:spPr bwMode="gray">
          <a:xfrm>
            <a:off x="459377" y="4637531"/>
            <a:ext cx="1632000" cy="912000"/>
          </a:xfrm>
        </p:spPr>
        <p:txBody>
          <a:bodyPr anchor="ctr" anchorCtr="0"/>
          <a:lstStyle>
            <a:lvl1pPr>
              <a:defRPr sz="1333" b="1"/>
            </a:lvl1pPr>
            <a:lvl2pPr marL="0" indent="0">
              <a:buNone/>
              <a:defRPr sz="1333" b="0"/>
            </a:lvl2pPr>
          </a:lstStyle>
          <a:p>
            <a:pPr lvl="0"/>
            <a:r>
              <a:rPr lang="en-US" noProof="0" dirty="0"/>
              <a:t>Text level 1</a:t>
            </a:r>
          </a:p>
          <a:p>
            <a:pPr lvl="1"/>
            <a:r>
              <a:rPr lang="en-US" noProof="0" dirty="0"/>
              <a:t>Text level 2</a:t>
            </a:r>
          </a:p>
        </p:txBody>
      </p:sp>
      <p:sp>
        <p:nvSpPr>
          <p:cNvPr id="18" name="Espace réservé du texte 4"/>
          <p:cNvSpPr>
            <a:spLocks noGrp="1"/>
          </p:cNvSpPr>
          <p:nvPr>
            <p:ph type="body" sz="quarter" idx="19" hasCustomPrompt="1"/>
          </p:nvPr>
        </p:nvSpPr>
        <p:spPr bwMode="gray">
          <a:xfrm>
            <a:off x="2159564" y="4629133"/>
            <a:ext cx="912000" cy="912000"/>
          </a:xfrm>
          <a:prstGeom prst="ellipse">
            <a:avLst/>
          </a:prstGeom>
          <a:solidFill>
            <a:schemeClr val="bg2"/>
          </a:solidFill>
        </p:spPr>
        <p:txBody>
          <a:bodyPr wrap="none" anchor="ctr" anchorCtr="0"/>
          <a:lstStyle>
            <a:lvl1pPr>
              <a:defRPr sz="2000">
                <a:solidFill>
                  <a:schemeClr val="bg1"/>
                </a:solidFill>
              </a:defRPr>
            </a:lvl1pPr>
            <a:lvl2pPr>
              <a:defRPr sz="1333"/>
            </a:lvl2pPr>
          </a:lstStyle>
          <a:p>
            <a:pPr lvl="0"/>
            <a:r>
              <a:rPr lang="en-US" noProof="0" dirty="0"/>
              <a:t>+00%</a:t>
            </a:r>
          </a:p>
        </p:txBody>
      </p:sp>
      <p:sp>
        <p:nvSpPr>
          <p:cNvPr id="19" name="Espace réservé du texte 4"/>
          <p:cNvSpPr>
            <a:spLocks noGrp="1"/>
          </p:cNvSpPr>
          <p:nvPr>
            <p:ph type="body" sz="quarter" idx="20" hasCustomPrompt="1"/>
          </p:nvPr>
        </p:nvSpPr>
        <p:spPr bwMode="gray">
          <a:xfrm>
            <a:off x="4284324" y="1451282"/>
            <a:ext cx="3623349" cy="768349"/>
          </a:xfrm>
        </p:spPr>
        <p:txBody>
          <a:bodyPr/>
          <a:lstStyle>
            <a:lvl1pPr>
              <a:spcAft>
                <a:spcPts val="800"/>
              </a:spcAft>
              <a:defRPr sz="1333" cap="all" baseline="0"/>
            </a:lvl1pPr>
            <a:lvl2pPr marL="0" indent="0">
              <a:buNone/>
              <a:defRPr sz="1333">
                <a:solidFill>
                  <a:srgbClr val="E63241"/>
                </a:solidFill>
              </a:defRPr>
            </a:lvl2pPr>
          </a:lstStyle>
          <a:p>
            <a:pPr lvl="0"/>
            <a:r>
              <a:rPr lang="en-US" noProof="0" dirty="0"/>
              <a:t>Text level 1</a:t>
            </a:r>
          </a:p>
          <a:p>
            <a:pPr lvl="1"/>
            <a:r>
              <a:rPr lang="en-US" noProof="0" dirty="0"/>
              <a:t>Text level 2</a:t>
            </a:r>
          </a:p>
        </p:txBody>
      </p:sp>
      <p:sp>
        <p:nvSpPr>
          <p:cNvPr id="8" name="Espace réservé du graphique 7"/>
          <p:cNvSpPr>
            <a:spLocks noGrp="1"/>
          </p:cNvSpPr>
          <p:nvPr>
            <p:ph type="chart" sz="quarter" idx="21" hasCustomPrompt="1"/>
          </p:nvPr>
        </p:nvSpPr>
        <p:spPr bwMode="gray">
          <a:xfrm>
            <a:off x="4284324" y="2372884"/>
            <a:ext cx="3624000" cy="3505101"/>
          </a:xfrm>
        </p:spPr>
        <p:txBody>
          <a:bodyPr tIns="540000" anchor="ctr" anchorCtr="0"/>
          <a:lstStyle>
            <a:lvl1pPr>
              <a:defRPr/>
            </a:lvl1pPr>
          </a:lstStyle>
          <a:p>
            <a:r>
              <a:rPr lang="en-US" noProof="0" dirty="0"/>
              <a:t>Graph</a:t>
            </a:r>
          </a:p>
        </p:txBody>
      </p:sp>
      <p:sp>
        <p:nvSpPr>
          <p:cNvPr id="20" name="Espace réservé du texte 4"/>
          <p:cNvSpPr>
            <a:spLocks noGrp="1"/>
          </p:cNvSpPr>
          <p:nvPr>
            <p:ph type="body" sz="quarter" idx="22" hasCustomPrompt="1"/>
          </p:nvPr>
        </p:nvSpPr>
        <p:spPr bwMode="gray">
          <a:xfrm>
            <a:off x="8069456" y="1451282"/>
            <a:ext cx="3623349" cy="768349"/>
          </a:xfrm>
        </p:spPr>
        <p:txBody>
          <a:bodyPr/>
          <a:lstStyle>
            <a:lvl1pPr>
              <a:spcAft>
                <a:spcPts val="800"/>
              </a:spcAft>
              <a:defRPr sz="1333" cap="all" baseline="0"/>
            </a:lvl1pPr>
            <a:lvl2pPr marL="0" indent="0">
              <a:buNone/>
              <a:defRPr sz="1333">
                <a:solidFill>
                  <a:srgbClr val="E63241"/>
                </a:solidFill>
              </a:defRPr>
            </a:lvl2pPr>
          </a:lstStyle>
          <a:p>
            <a:pPr lvl="0"/>
            <a:r>
              <a:rPr lang="en-US" noProof="0" dirty="0"/>
              <a:t>Text level 1</a:t>
            </a:r>
          </a:p>
          <a:p>
            <a:pPr lvl="1"/>
            <a:r>
              <a:rPr lang="en-US" noProof="0" dirty="0"/>
              <a:t>Text level 2</a:t>
            </a:r>
          </a:p>
        </p:txBody>
      </p:sp>
      <p:sp>
        <p:nvSpPr>
          <p:cNvPr id="21" name="Espace réservé du graphique 7"/>
          <p:cNvSpPr>
            <a:spLocks noGrp="1"/>
          </p:cNvSpPr>
          <p:nvPr>
            <p:ph type="chart" sz="quarter" idx="23" hasCustomPrompt="1"/>
          </p:nvPr>
        </p:nvSpPr>
        <p:spPr bwMode="gray">
          <a:xfrm>
            <a:off x="8069456" y="2372884"/>
            <a:ext cx="3624000" cy="3505101"/>
          </a:xfrm>
        </p:spPr>
        <p:txBody>
          <a:bodyPr tIns="540000" anchor="ctr" anchorCtr="0"/>
          <a:lstStyle/>
          <a:p>
            <a:r>
              <a:rPr lang="en-US" noProof="0" dirty="0"/>
              <a:t>Graph</a:t>
            </a:r>
          </a:p>
        </p:txBody>
      </p:sp>
    </p:spTree>
    <p:extLst>
      <p:ext uri="{BB962C8B-B14F-4D97-AF65-F5344CB8AC3E}">
        <p14:creationId xmlns:p14="http://schemas.microsoft.com/office/powerpoint/2010/main" val="40483721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re et contenu">
    <p:spTree>
      <p:nvGrpSpPr>
        <p:cNvPr id="1" name=""/>
        <p:cNvGrpSpPr/>
        <p:nvPr/>
      </p:nvGrpSpPr>
      <p:grpSpPr>
        <a:xfrm>
          <a:off x="0" y="0"/>
          <a:ext cx="0" cy="0"/>
          <a:chOff x="0" y="0"/>
          <a:chExt cx="0" cy="0"/>
        </a:xfrm>
      </p:grpSpPr>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dirty="0"/>
          </a:p>
        </p:txBody>
      </p:sp>
      <p:sp>
        <p:nvSpPr>
          <p:cNvPr id="4" name="Titre 3"/>
          <p:cNvSpPr>
            <a:spLocks noGrp="1"/>
          </p:cNvSpPr>
          <p:nvPr>
            <p:ph type="title" hasCustomPrompt="1"/>
          </p:nvPr>
        </p:nvSpPr>
        <p:spPr bwMode="gray"/>
        <p:txBody>
          <a:bodyPr/>
          <a:lstStyle>
            <a:lvl1pPr>
              <a:defRPr/>
            </a:lvl1pPr>
          </a:lstStyle>
          <a:p>
            <a:r>
              <a:rPr lang="en-US" noProof="0" dirty="0"/>
              <a:t>Title</a:t>
            </a:r>
          </a:p>
        </p:txBody>
      </p:sp>
      <p:sp>
        <p:nvSpPr>
          <p:cNvPr id="5" name="Espace réservé du texte 4"/>
          <p:cNvSpPr>
            <a:spLocks noGrp="1"/>
          </p:cNvSpPr>
          <p:nvPr>
            <p:ph type="body" sz="quarter" idx="13" hasCustomPrompt="1"/>
          </p:nvPr>
        </p:nvSpPr>
        <p:spPr bwMode="gray">
          <a:xfrm>
            <a:off x="2556084" y="2409550"/>
            <a:ext cx="1678517" cy="1680633"/>
          </a:xfrm>
          <a:prstGeom prst="ellipse">
            <a:avLst/>
          </a:prstGeom>
          <a:solidFill>
            <a:srgbClr val="DCDC00"/>
          </a:solidFill>
        </p:spPr>
        <p:txBody>
          <a:bodyPr anchor="ctr" anchorCtr="0"/>
          <a:lstStyle>
            <a:lvl1pPr>
              <a:defRPr sz="2933">
                <a:solidFill>
                  <a:schemeClr val="accent4"/>
                </a:solidFill>
              </a:defRPr>
            </a:lvl1pPr>
          </a:lstStyle>
          <a:p>
            <a:pPr lvl="0"/>
            <a:r>
              <a:rPr lang="en-US" noProof="0" dirty="0"/>
              <a:t>+00%</a:t>
            </a:r>
          </a:p>
        </p:txBody>
      </p:sp>
      <p:sp>
        <p:nvSpPr>
          <p:cNvPr id="8" name="Espace réservé du texte 7"/>
          <p:cNvSpPr>
            <a:spLocks noGrp="1"/>
          </p:cNvSpPr>
          <p:nvPr>
            <p:ph type="body" sz="quarter" idx="14" hasCustomPrompt="1"/>
          </p:nvPr>
        </p:nvSpPr>
        <p:spPr bwMode="gray">
          <a:xfrm>
            <a:off x="2171514" y="4262895"/>
            <a:ext cx="2447660" cy="1536700"/>
          </a:xfrm>
        </p:spPr>
        <p:txBody>
          <a:bodyPr/>
          <a:lstStyle>
            <a:lvl1pPr>
              <a:defRPr sz="1333" b="1"/>
            </a:lvl1pPr>
            <a:lvl2pPr marL="0" indent="0">
              <a:buNone/>
              <a:defRPr sz="1333"/>
            </a:lvl2pPr>
          </a:lstStyle>
          <a:p>
            <a:pPr lvl="0"/>
            <a:r>
              <a:rPr lang="en-US" noProof="0" dirty="0"/>
              <a:t>Text level 1</a:t>
            </a:r>
          </a:p>
          <a:p>
            <a:pPr lvl="1"/>
            <a:r>
              <a:rPr lang="en-US" noProof="0" dirty="0"/>
              <a:t>Text level 2</a:t>
            </a:r>
          </a:p>
        </p:txBody>
      </p:sp>
      <p:sp>
        <p:nvSpPr>
          <p:cNvPr id="9" name="Espace réservé du texte 4"/>
          <p:cNvSpPr>
            <a:spLocks noGrp="1"/>
          </p:cNvSpPr>
          <p:nvPr>
            <p:ph type="body" sz="quarter" idx="15" hasCustomPrompt="1"/>
          </p:nvPr>
        </p:nvSpPr>
        <p:spPr bwMode="gray">
          <a:xfrm>
            <a:off x="5238144" y="2409550"/>
            <a:ext cx="1678517" cy="1680633"/>
          </a:xfrm>
          <a:prstGeom prst="ellipse">
            <a:avLst/>
          </a:prstGeom>
          <a:solidFill>
            <a:schemeClr val="bg2"/>
          </a:solidFill>
        </p:spPr>
        <p:txBody>
          <a:bodyPr anchor="ctr" anchorCtr="0"/>
          <a:lstStyle>
            <a:lvl1pPr>
              <a:defRPr sz="2933">
                <a:solidFill>
                  <a:schemeClr val="accent2"/>
                </a:solidFill>
              </a:defRPr>
            </a:lvl1pPr>
          </a:lstStyle>
          <a:p>
            <a:pPr lvl="0"/>
            <a:r>
              <a:rPr lang="en-US" noProof="0" dirty="0"/>
              <a:t>+00%</a:t>
            </a:r>
          </a:p>
        </p:txBody>
      </p:sp>
      <p:sp>
        <p:nvSpPr>
          <p:cNvPr id="10" name="Espace réservé du texte 7"/>
          <p:cNvSpPr>
            <a:spLocks noGrp="1"/>
          </p:cNvSpPr>
          <p:nvPr>
            <p:ph type="body" sz="quarter" idx="16" hasCustomPrompt="1"/>
          </p:nvPr>
        </p:nvSpPr>
        <p:spPr bwMode="gray">
          <a:xfrm>
            <a:off x="4853574" y="4262895"/>
            <a:ext cx="2447660" cy="1536700"/>
          </a:xfrm>
        </p:spPr>
        <p:txBody>
          <a:bodyPr/>
          <a:lstStyle>
            <a:lvl1pPr>
              <a:defRPr sz="1333" b="1"/>
            </a:lvl1pPr>
            <a:lvl2pPr marL="0" indent="0">
              <a:buNone/>
              <a:defRPr sz="1333"/>
            </a:lvl2pPr>
          </a:lstStyle>
          <a:p>
            <a:pPr lvl="0"/>
            <a:r>
              <a:rPr lang="en-US" noProof="0" dirty="0"/>
              <a:t>Text level 1</a:t>
            </a:r>
          </a:p>
          <a:p>
            <a:pPr lvl="1"/>
            <a:r>
              <a:rPr lang="en-US" noProof="0" dirty="0"/>
              <a:t>Text level 2</a:t>
            </a:r>
          </a:p>
        </p:txBody>
      </p:sp>
      <p:sp>
        <p:nvSpPr>
          <p:cNvPr id="14" name="Espace réservé du texte 4"/>
          <p:cNvSpPr>
            <a:spLocks noGrp="1"/>
          </p:cNvSpPr>
          <p:nvPr>
            <p:ph type="body" sz="quarter" idx="17" hasCustomPrompt="1"/>
          </p:nvPr>
        </p:nvSpPr>
        <p:spPr bwMode="gray">
          <a:xfrm>
            <a:off x="7920203" y="2409550"/>
            <a:ext cx="1678517" cy="1680633"/>
          </a:xfrm>
          <a:prstGeom prst="ellipse">
            <a:avLst/>
          </a:prstGeom>
          <a:solidFill>
            <a:schemeClr val="accent5"/>
          </a:solidFill>
        </p:spPr>
        <p:txBody>
          <a:bodyPr anchor="ctr" anchorCtr="0"/>
          <a:lstStyle>
            <a:lvl1pPr>
              <a:defRPr sz="2933">
                <a:solidFill>
                  <a:srgbClr val="DCDC00"/>
                </a:solidFill>
              </a:defRPr>
            </a:lvl1pPr>
          </a:lstStyle>
          <a:p>
            <a:pPr lvl="0"/>
            <a:r>
              <a:rPr lang="en-US" noProof="0" dirty="0"/>
              <a:t>+00%</a:t>
            </a:r>
          </a:p>
        </p:txBody>
      </p:sp>
      <p:sp>
        <p:nvSpPr>
          <p:cNvPr id="15" name="Espace réservé du texte 7"/>
          <p:cNvSpPr>
            <a:spLocks noGrp="1"/>
          </p:cNvSpPr>
          <p:nvPr>
            <p:ph type="body" sz="quarter" idx="18" hasCustomPrompt="1"/>
          </p:nvPr>
        </p:nvSpPr>
        <p:spPr bwMode="gray">
          <a:xfrm>
            <a:off x="7535633" y="4262895"/>
            <a:ext cx="2447660" cy="1536700"/>
          </a:xfrm>
        </p:spPr>
        <p:txBody>
          <a:bodyPr/>
          <a:lstStyle>
            <a:lvl1pPr>
              <a:defRPr sz="1333" b="1"/>
            </a:lvl1pPr>
            <a:lvl2pPr marL="0" indent="0">
              <a:buNone/>
              <a:defRPr sz="1333"/>
            </a:lvl2pPr>
          </a:lstStyle>
          <a:p>
            <a:pPr lvl="0"/>
            <a:r>
              <a:rPr lang="en-US" noProof="0" dirty="0"/>
              <a:t>Text level 1</a:t>
            </a:r>
          </a:p>
          <a:p>
            <a:pPr lvl="1"/>
            <a:r>
              <a:rPr lang="en-US" noProof="0" dirty="0"/>
              <a:t>Text level 2</a:t>
            </a:r>
          </a:p>
        </p:txBody>
      </p:sp>
    </p:spTree>
    <p:extLst>
      <p:ext uri="{BB962C8B-B14F-4D97-AF65-F5344CB8AC3E}">
        <p14:creationId xmlns:p14="http://schemas.microsoft.com/office/powerpoint/2010/main" val="1050758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227350" y="2205319"/>
            <a:ext cx="3537827"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227350" y="1420989"/>
            <a:ext cx="3537827" cy="743987"/>
          </a:xfrm>
          <a:prstGeom prst="rect">
            <a:avLst/>
          </a:prstGeom>
        </p:spPr>
        <p:txBody>
          <a:bodyPr vert="horz" lIns="0" tIns="0" rIns="0" bIns="0" rtlCol="0" anchor="ctr" anchorCtr="0">
            <a:noAutofit/>
          </a:bodyPr>
          <a:lstStyle>
            <a:lvl1pPr algn="ctr">
              <a:lnSpc>
                <a:spcPct val="100000"/>
              </a:lnSpc>
              <a:defRPr lang="en-US" sz="1600" b="1" kern="1200" dirty="0">
                <a:solidFill>
                  <a:srgbClr val="12ABDB"/>
                </a:solidFill>
                <a:latin typeface="+mj-lt"/>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13358" y="2205319"/>
            <a:ext cx="3537827"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13358" y="1420989"/>
            <a:ext cx="3537827" cy="743987"/>
          </a:xfrm>
          <a:prstGeom prst="rect">
            <a:avLst/>
          </a:prstGeom>
        </p:spPr>
        <p:txBody>
          <a:bodyPr vert="horz" lIns="0" tIns="0" rIns="0" bIns="0" rtlCol="0" anchor="ctr" anchorCtr="0">
            <a:noAutofit/>
          </a:bodyPr>
          <a:lstStyle>
            <a:lvl1pPr algn="ctr">
              <a:lnSpc>
                <a:spcPct val="100000"/>
              </a:lnSpc>
              <a:defRPr lang="en-US" sz="1600" b="1" kern="1200" dirty="0">
                <a:solidFill>
                  <a:srgbClr val="12ABDB"/>
                </a:solidFill>
                <a:latin typeface="+mj-lt"/>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84125" y="2205319"/>
            <a:ext cx="3537827"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84125" y="1420989"/>
            <a:ext cx="3537827" cy="743987"/>
          </a:xfrm>
          <a:prstGeom prst="rect">
            <a:avLst/>
          </a:prstGeom>
        </p:spPr>
        <p:txBody>
          <a:bodyPr vert="horz" lIns="0" tIns="0" rIns="0" bIns="0" rtlCol="0" anchor="ctr" anchorCtr="0">
            <a:noAutofit/>
          </a:bodyPr>
          <a:lstStyle>
            <a:lvl1pPr algn="ctr">
              <a:lnSpc>
                <a:spcPct val="100000"/>
              </a:lnSpc>
              <a:defRPr lang="en-US" sz="1600" b="1" kern="1200" dirty="0">
                <a:solidFill>
                  <a:srgbClr val="12ABDB"/>
                </a:solidFill>
                <a:latin typeface="+mj-lt"/>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9_Titre et contenu">
    <p:spTree>
      <p:nvGrpSpPr>
        <p:cNvPr id="1" name=""/>
        <p:cNvGrpSpPr/>
        <p:nvPr/>
      </p:nvGrpSpPr>
      <p:grpSpPr>
        <a:xfrm>
          <a:off x="0" y="0"/>
          <a:ext cx="0" cy="0"/>
          <a:chOff x="0" y="0"/>
          <a:chExt cx="0" cy="0"/>
        </a:xfrm>
      </p:grpSpPr>
      <p:sp>
        <p:nvSpPr>
          <p:cNvPr id="2" name="Rectangle à coins arrondis 1"/>
          <p:cNvSpPr/>
          <p:nvPr userDrawn="1"/>
        </p:nvSpPr>
        <p:spPr bwMode="gray">
          <a:xfrm>
            <a:off x="2096041" y="2639407"/>
            <a:ext cx="1248000" cy="1584000"/>
          </a:xfrm>
          <a:prstGeom prst="roundRect">
            <a:avLst>
              <a:gd name="adj" fmla="val 2313"/>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noProof="0" dirty="0"/>
          </a:p>
        </p:txBody>
      </p:sp>
      <p:sp>
        <p:nvSpPr>
          <p:cNvPr id="11" name="Espace réservé de la date 10"/>
          <p:cNvSpPr>
            <a:spLocks noGrp="1"/>
          </p:cNvSpPr>
          <p:nvPr>
            <p:ph type="dt" sz="half" idx="10"/>
          </p:nvPr>
        </p:nvSpPr>
        <p:spPr bwMode="gray"/>
        <p:txBody>
          <a:bodyPr/>
          <a:lstStyle/>
          <a:p>
            <a:r>
              <a:rPr lang="en-US" noProof="0"/>
              <a:t>Date</a:t>
            </a:r>
            <a:endParaRPr lang="en-US" noProof="0" dirty="0"/>
          </a:p>
        </p:txBody>
      </p:sp>
      <p:sp>
        <p:nvSpPr>
          <p:cNvPr id="12" name="Espace réservé du numéro de diapositive 11"/>
          <p:cNvSpPr>
            <a:spLocks noGrp="1"/>
          </p:cNvSpPr>
          <p:nvPr>
            <p:ph type="sldNum" sz="quarter" idx="11"/>
          </p:nvPr>
        </p:nvSpPr>
        <p:spPr bwMode="gray"/>
        <p:txBody>
          <a:bodyPr/>
          <a:lstStyle/>
          <a:p>
            <a:fld id="{733122C9-A0B9-462F-8757-0847AD287B63}" type="slidenum">
              <a:rPr lang="en-US" noProof="0" smtClean="0"/>
              <a:pPr/>
              <a:t>‹#›</a:t>
            </a:fld>
            <a:endParaRPr lang="en-US" noProof="0" dirty="0"/>
          </a:p>
        </p:txBody>
      </p:sp>
      <p:sp>
        <p:nvSpPr>
          <p:cNvPr id="13" name="Espace réservé du pied de page 12"/>
          <p:cNvSpPr>
            <a:spLocks noGrp="1"/>
          </p:cNvSpPr>
          <p:nvPr>
            <p:ph type="ftr" sz="quarter" idx="12"/>
          </p:nvPr>
        </p:nvSpPr>
        <p:spPr bwMode="gray"/>
        <p:txBody>
          <a:bodyPr/>
          <a:lstStyle/>
          <a:p>
            <a:endParaRPr lang="en-US" noProof="0" dirty="0"/>
          </a:p>
        </p:txBody>
      </p:sp>
      <p:sp>
        <p:nvSpPr>
          <p:cNvPr id="4" name="Titre 3"/>
          <p:cNvSpPr>
            <a:spLocks noGrp="1"/>
          </p:cNvSpPr>
          <p:nvPr>
            <p:ph type="title" hasCustomPrompt="1"/>
          </p:nvPr>
        </p:nvSpPr>
        <p:spPr bwMode="gray">
          <a:xfrm>
            <a:off x="2167980" y="3099312"/>
            <a:ext cx="1104123" cy="1056000"/>
          </a:xfrm>
          <a:solidFill>
            <a:schemeClr val="bg1"/>
          </a:solidFill>
        </p:spPr>
        <p:txBody>
          <a:bodyPr anchor="ctr" anchorCtr="0"/>
          <a:lstStyle>
            <a:lvl1pPr algn="ctr">
              <a:defRPr sz="6000"/>
            </a:lvl1pPr>
          </a:lstStyle>
          <a:p>
            <a:r>
              <a:rPr lang="en-US" noProof="0" dirty="0"/>
              <a:t>00</a:t>
            </a:r>
          </a:p>
        </p:txBody>
      </p:sp>
      <p:sp>
        <p:nvSpPr>
          <p:cNvPr id="5" name="Espace réservé du texte 4"/>
          <p:cNvSpPr>
            <a:spLocks noGrp="1"/>
          </p:cNvSpPr>
          <p:nvPr>
            <p:ph type="body" sz="quarter" idx="13" hasCustomPrompt="1"/>
          </p:nvPr>
        </p:nvSpPr>
        <p:spPr bwMode="gray">
          <a:xfrm>
            <a:off x="6096000" y="1911301"/>
            <a:ext cx="4176184" cy="3966683"/>
          </a:xfrm>
        </p:spPr>
        <p:txBody>
          <a:bodyPr/>
          <a:lstStyle>
            <a:lvl1pPr>
              <a:spcAft>
                <a:spcPts val="933"/>
              </a:spcAft>
              <a:defRPr sz="1333" b="1" cap="all" baseline="0">
                <a:solidFill>
                  <a:schemeClr val="accent5"/>
                </a:solidFill>
              </a:defRPr>
            </a:lvl1pPr>
            <a:lvl2pPr marL="0" indent="0">
              <a:buNone/>
              <a:defRPr sz="1333"/>
            </a:lvl2pPr>
            <a:lvl3pPr>
              <a:defRPr sz="1333"/>
            </a:lvl3pPr>
            <a:lvl4pPr>
              <a:defRPr sz="1333"/>
            </a:lvl4pPr>
            <a:lvl5pPr>
              <a:defRPr sz="1333"/>
            </a:lvl5p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Tree>
    <p:extLst>
      <p:ext uri="{BB962C8B-B14F-4D97-AF65-F5344CB8AC3E}">
        <p14:creationId xmlns:p14="http://schemas.microsoft.com/office/powerpoint/2010/main" val="28485922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End">
    <p:bg bwMode="gray">
      <p:bgPr>
        <a:solidFill>
          <a:schemeClr val="tx2"/>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p:txBody>
          <a:bodyPr/>
          <a:lstStyle>
            <a:lvl1pPr>
              <a:defRPr sz="133">
                <a:solidFill>
                  <a:schemeClr val="bg1">
                    <a:alpha val="0"/>
                  </a:schemeClr>
                </a:solidFill>
              </a:defRPr>
            </a:lvl1pPr>
          </a:lstStyle>
          <a:p>
            <a:r>
              <a:rPr lang="en-US" noProof="0"/>
              <a:t>Date</a:t>
            </a:r>
            <a:endParaRPr lang="en-US" noProof="0" dirty="0"/>
          </a:p>
        </p:txBody>
      </p:sp>
      <p:sp>
        <p:nvSpPr>
          <p:cNvPr id="5" name="Espace réservé du pied de page 4"/>
          <p:cNvSpPr>
            <a:spLocks noGrp="1"/>
          </p:cNvSpPr>
          <p:nvPr>
            <p:ph type="ftr" sz="quarter" idx="11"/>
          </p:nvPr>
        </p:nvSpPr>
        <p:spPr bwMode="gray">
          <a:xfrm>
            <a:off x="1" y="6405033"/>
            <a:ext cx="478367" cy="452967"/>
          </a:xfrm>
        </p:spPr>
        <p:txBody>
          <a:bodyPr/>
          <a:lstStyle>
            <a:lvl1pPr>
              <a:defRPr sz="133">
                <a:solidFill>
                  <a:schemeClr val="bg1">
                    <a:alpha val="0"/>
                  </a:schemeClr>
                </a:solidFill>
              </a:defRPr>
            </a:lvl1pPr>
          </a:lstStyle>
          <a:p>
            <a:endParaRPr lang="en-US" noProof="0" dirty="0"/>
          </a:p>
        </p:txBody>
      </p:sp>
      <p:sp>
        <p:nvSpPr>
          <p:cNvPr id="6" name="Espace réservé du numéro de diapositive 5"/>
          <p:cNvSpPr>
            <a:spLocks noGrp="1"/>
          </p:cNvSpPr>
          <p:nvPr>
            <p:ph type="sldNum" sz="quarter" idx="12"/>
          </p:nvPr>
        </p:nvSpPr>
        <p:spPr bwMode="gray">
          <a:xfrm>
            <a:off x="5414" y="6405033"/>
            <a:ext cx="472953" cy="452967"/>
          </a:xfrm>
        </p:spPr>
        <p:txBody>
          <a:bodyPr/>
          <a:lstStyle>
            <a:lvl1pPr>
              <a:defRPr sz="133">
                <a:solidFill>
                  <a:schemeClr val="bg1">
                    <a:alpha val="0"/>
                  </a:schemeClr>
                </a:solidFill>
              </a:defRPr>
            </a:lvl1pPr>
          </a:lstStyle>
          <a:p>
            <a:fld id="{10C140CD-8AED-46FF-A9A2-77308F3F39AE}" type="slidenum">
              <a:rPr lang="en-US" noProof="0" smtClean="0"/>
              <a:pPr/>
              <a:t>‹#›</a:t>
            </a:fld>
            <a:endParaRPr lang="en-US" noProof="0" dirty="0"/>
          </a:p>
        </p:txBody>
      </p:sp>
      <p:pic>
        <p:nvPicPr>
          <p:cNvPr id="7" name="Imag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gray">
          <a:xfrm>
            <a:off x="5183899" y="3223466"/>
            <a:ext cx="1824000" cy="410733"/>
          </a:xfrm>
          <a:prstGeom prst="rect">
            <a:avLst/>
          </a:prstGeom>
        </p:spPr>
      </p:pic>
    </p:spTree>
    <p:extLst>
      <p:ext uri="{BB962C8B-B14F-4D97-AF65-F5344CB8AC3E}">
        <p14:creationId xmlns:p14="http://schemas.microsoft.com/office/powerpoint/2010/main" val="22495951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0EACDE-8C8C-4178-BA2B-EF76F6703DFD}" type="datetimeFigureOut">
              <a:rPr lang="en-US" smtClean="0"/>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FBEC1F-AEA9-4F18-8A6B-DCA66873B7CB}" type="slidenum">
              <a:rPr lang="en-US" smtClean="0"/>
              <a:t>‹#›</a:t>
            </a:fld>
            <a:endParaRPr lang="en-US"/>
          </a:p>
        </p:txBody>
      </p:sp>
    </p:spTree>
    <p:extLst>
      <p:ext uri="{BB962C8B-B14F-4D97-AF65-F5344CB8AC3E}">
        <p14:creationId xmlns:p14="http://schemas.microsoft.com/office/powerpoint/2010/main" val="32216653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0EACDE-8C8C-4178-BA2B-EF76F6703DF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BEC1F-AEA9-4F18-8A6B-DCA66873B7CB}" type="slidenum">
              <a:rPr lang="en-US" smtClean="0"/>
              <a:t>‹#›</a:t>
            </a:fld>
            <a:endParaRPr lang="en-US"/>
          </a:p>
        </p:txBody>
      </p:sp>
    </p:spTree>
    <p:extLst>
      <p:ext uri="{BB962C8B-B14F-4D97-AF65-F5344CB8AC3E}">
        <p14:creationId xmlns:p14="http://schemas.microsoft.com/office/powerpoint/2010/main" val="11952849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3958272837"/>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856756231"/>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3883161813"/>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1749361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40084100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74169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numbering,  subtitle and content">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5" name="Object 1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7"/>
          <p:cNvSpPr/>
          <p:nvPr userDrawn="1"/>
        </p:nvSpPr>
        <p:spPr>
          <a:xfrm>
            <a:off x="0" y="0"/>
            <a:ext cx="919998" cy="428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510" name="Freeform 6"/>
          <p:cNvSpPr>
            <a:spLocks/>
          </p:cNvSpPr>
          <p:nvPr userDrawn="1"/>
        </p:nvSpPr>
        <p:spPr bwMode="auto">
          <a:xfrm>
            <a:off x="0" y="0"/>
            <a:ext cx="919998" cy="1146174"/>
          </a:xfrm>
          <a:custGeom>
            <a:avLst/>
            <a:gdLst/>
            <a:ahLst/>
            <a:cxnLst>
              <a:cxn ang="0">
                <a:pos x="1681" y="25"/>
              </a:cxn>
              <a:cxn ang="0">
                <a:pos x="1655" y="0"/>
              </a:cxn>
              <a:cxn ang="0">
                <a:pos x="22" y="0"/>
              </a:cxn>
              <a:cxn ang="0">
                <a:pos x="0" y="23"/>
              </a:cxn>
              <a:cxn ang="0">
                <a:pos x="0" y="2095"/>
              </a:cxn>
              <a:cxn ang="0">
                <a:pos x="336" y="2085"/>
              </a:cxn>
              <a:cxn ang="0">
                <a:pos x="682" y="2056"/>
              </a:cxn>
              <a:cxn ang="0">
                <a:pos x="897" y="2032"/>
              </a:cxn>
              <a:cxn ang="0">
                <a:pos x="1082" y="2005"/>
              </a:cxn>
              <a:cxn ang="0">
                <a:pos x="1332" y="1960"/>
              </a:cxn>
              <a:cxn ang="0">
                <a:pos x="1567" y="1911"/>
              </a:cxn>
              <a:cxn ang="0">
                <a:pos x="1680" y="1883"/>
              </a:cxn>
              <a:cxn ang="0">
                <a:pos x="1681" y="25"/>
              </a:cxn>
            </a:cxnLst>
            <a:rect l="0" t="0" r="r" b="b"/>
            <a:pathLst>
              <a:path w="1681" h="2095">
                <a:moveTo>
                  <a:pt x="1681" y="25"/>
                </a:moveTo>
                <a:cubicBezTo>
                  <a:pt x="1681" y="3"/>
                  <a:pt x="1675" y="0"/>
                  <a:pt x="1655" y="0"/>
                </a:cubicBezTo>
                <a:cubicBezTo>
                  <a:pt x="1111" y="1"/>
                  <a:pt x="567" y="1"/>
                  <a:pt x="22" y="0"/>
                </a:cubicBezTo>
                <a:cubicBezTo>
                  <a:pt x="5" y="0"/>
                  <a:pt x="0" y="3"/>
                  <a:pt x="0" y="23"/>
                </a:cubicBezTo>
                <a:cubicBezTo>
                  <a:pt x="0" y="713"/>
                  <a:pt x="0" y="1404"/>
                  <a:pt x="0" y="2095"/>
                </a:cubicBezTo>
                <a:cubicBezTo>
                  <a:pt x="112" y="2091"/>
                  <a:pt x="224" y="2088"/>
                  <a:pt x="336" y="2085"/>
                </a:cubicBezTo>
                <a:cubicBezTo>
                  <a:pt x="452" y="2081"/>
                  <a:pt x="567" y="2068"/>
                  <a:pt x="682" y="2056"/>
                </a:cubicBezTo>
                <a:cubicBezTo>
                  <a:pt x="754" y="2049"/>
                  <a:pt x="826" y="2045"/>
                  <a:pt x="897" y="2032"/>
                </a:cubicBezTo>
                <a:cubicBezTo>
                  <a:pt x="958" y="2020"/>
                  <a:pt x="1021" y="2018"/>
                  <a:pt x="1082" y="2005"/>
                </a:cubicBezTo>
                <a:cubicBezTo>
                  <a:pt x="1165" y="1989"/>
                  <a:pt x="1249" y="1977"/>
                  <a:pt x="1332" y="1960"/>
                </a:cubicBezTo>
                <a:cubicBezTo>
                  <a:pt x="1410" y="1945"/>
                  <a:pt x="1489" y="1928"/>
                  <a:pt x="1567" y="1911"/>
                </a:cubicBezTo>
                <a:cubicBezTo>
                  <a:pt x="1605" y="1904"/>
                  <a:pt x="1643" y="1895"/>
                  <a:pt x="1680" y="1883"/>
                </a:cubicBezTo>
                <a:cubicBezTo>
                  <a:pt x="1680" y="1263"/>
                  <a:pt x="1680" y="644"/>
                  <a:pt x="1681" y="25"/>
                </a:cubicBez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 name="Title 1"/>
          <p:cNvSpPr>
            <a:spLocks noGrp="1"/>
          </p:cNvSpPr>
          <p:nvPr>
            <p:ph type="title"/>
          </p:nvPr>
        </p:nvSpPr>
        <p:spPr>
          <a:xfrm>
            <a:off x="974872" y="0"/>
            <a:ext cx="10377711" cy="1104900"/>
          </a:xfrm>
        </p:spPr>
        <p:txBody>
          <a:bodyPr/>
          <a:lstStyle/>
          <a:p>
            <a:r>
              <a:rPr lang="en-US"/>
              <a:t>Click to edit Master title style</a:t>
            </a:r>
            <a:endParaRPr lang="en-GB" dirty="0"/>
          </a:p>
        </p:txBody>
      </p:sp>
      <p:sp>
        <p:nvSpPr>
          <p:cNvPr id="4" name="Text Placeholder 3"/>
          <p:cNvSpPr>
            <a:spLocks noGrp="1"/>
          </p:cNvSpPr>
          <p:nvPr>
            <p:ph type="body" sz="quarter" idx="10"/>
          </p:nvPr>
        </p:nvSpPr>
        <p:spPr>
          <a:xfrm>
            <a:off x="227347" y="1815351"/>
            <a:ext cx="11700000" cy="4467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974872" y="1148607"/>
            <a:ext cx="10940903" cy="504056"/>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17" name="Text Placeholder 16"/>
          <p:cNvSpPr>
            <a:spLocks noGrp="1"/>
          </p:cNvSpPr>
          <p:nvPr>
            <p:ph type="body" sz="quarter" idx="12" hasCustomPrompt="1"/>
          </p:nvPr>
        </p:nvSpPr>
        <p:spPr>
          <a:xfrm>
            <a:off x="0" y="48742"/>
            <a:ext cx="914400" cy="914400"/>
          </a:xfrm>
        </p:spPr>
        <p:txBody>
          <a:bodyPr anchor="ctr">
            <a:normAutofit/>
          </a:bodyPr>
          <a:lstStyle>
            <a:lvl1pPr marL="0" indent="0" algn="ctr" defTabSz="914400" rtl="0" eaLnBrk="1" latinLnBrk="0" hangingPunct="1">
              <a:lnSpc>
                <a:spcPct val="90000"/>
              </a:lnSpc>
              <a:spcBef>
                <a:spcPts val="1000"/>
              </a:spcBef>
              <a:buFont typeface="Arial" panose="020B0604020202020204" pitchFamily="34" charset="0"/>
              <a:buNone/>
              <a:defRPr lang="en-GB" sz="4000" kern="1200" dirty="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a:t>
            </a:r>
            <a:endParaRPr lang="en-GB"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8830287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76898364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4143844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9288949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39375564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1825112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3356629623"/>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288236587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097202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1527710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ingle Profile">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F5F5AEA1-6A77-4676-B8B3-EF658F5F8430}"/>
              </a:ext>
            </a:extLst>
          </p:cNvPr>
          <p:cNvSpPr/>
          <p:nvPr userDrawn="1"/>
        </p:nvSpPr>
        <p:spPr>
          <a:xfrm flipV="1">
            <a:off x="1" y="0"/>
            <a:ext cx="5204012" cy="3119718"/>
          </a:xfrm>
          <a:custGeom>
            <a:avLst/>
            <a:gdLst>
              <a:gd name="connsiteX0" fmla="*/ 2836724 w 6262141"/>
              <a:gd name="connsiteY0" fmla="*/ 775 h 4159686"/>
              <a:gd name="connsiteX1" fmla="*/ 3822188 w 6262141"/>
              <a:gd name="connsiteY1" fmla="*/ 22965 h 4159686"/>
              <a:gd name="connsiteX2" fmla="*/ 5982756 w 6262141"/>
              <a:gd name="connsiteY2" fmla="*/ 3706589 h 4159686"/>
              <a:gd name="connsiteX3" fmla="*/ 6262141 w 6262141"/>
              <a:gd name="connsiteY3" fmla="*/ 4159686 h 4159686"/>
              <a:gd name="connsiteX4" fmla="*/ 0 w 6262141"/>
              <a:gd name="connsiteY4" fmla="*/ 4159686 h 4159686"/>
              <a:gd name="connsiteX5" fmla="*/ 0 w 6262141"/>
              <a:gd name="connsiteY5" fmla="*/ 3700458 h 4159686"/>
              <a:gd name="connsiteX6" fmla="*/ 0 w 6262141"/>
              <a:gd name="connsiteY6" fmla="*/ 3329154 h 4159686"/>
              <a:gd name="connsiteX7" fmla="*/ 0 w 6262141"/>
              <a:gd name="connsiteY7" fmla="*/ 2944589 h 4159686"/>
              <a:gd name="connsiteX8" fmla="*/ 0 w 6262141"/>
              <a:gd name="connsiteY8" fmla="*/ 2546533 h 4159686"/>
              <a:gd name="connsiteX9" fmla="*/ 0 w 6262141"/>
              <a:gd name="connsiteY9" fmla="*/ 2134752 h 4159686"/>
              <a:gd name="connsiteX10" fmla="*/ 0 w 6262141"/>
              <a:gd name="connsiteY10" fmla="*/ 1709014 h 4159686"/>
              <a:gd name="connsiteX11" fmla="*/ 0 w 6262141"/>
              <a:gd name="connsiteY11" fmla="*/ 1269085 h 4159686"/>
              <a:gd name="connsiteX12" fmla="*/ 0 w 6262141"/>
              <a:gd name="connsiteY12" fmla="*/ 814735 h 4159686"/>
              <a:gd name="connsiteX13" fmla="*/ 0 w 6262141"/>
              <a:gd name="connsiteY13" fmla="*/ 345728 h 4159686"/>
              <a:gd name="connsiteX14" fmla="*/ 2836724 w 6262141"/>
              <a:gd name="connsiteY14" fmla="*/ 775 h 4159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262141" h="4159686">
                <a:moveTo>
                  <a:pt x="2836724" y="775"/>
                </a:moveTo>
                <a:cubicBezTo>
                  <a:pt x="3163345" y="-2587"/>
                  <a:pt x="3492318" y="5034"/>
                  <a:pt x="3822188" y="22965"/>
                </a:cubicBezTo>
                <a:cubicBezTo>
                  <a:pt x="4104550" y="1058496"/>
                  <a:pt x="5095168" y="2317803"/>
                  <a:pt x="5982756" y="3706589"/>
                </a:cubicBezTo>
                <a:lnTo>
                  <a:pt x="6262141" y="4159686"/>
                </a:lnTo>
                <a:lnTo>
                  <a:pt x="0" y="4159686"/>
                </a:lnTo>
                <a:lnTo>
                  <a:pt x="0" y="3700458"/>
                </a:lnTo>
                <a:lnTo>
                  <a:pt x="0" y="3329154"/>
                </a:lnTo>
                <a:lnTo>
                  <a:pt x="0" y="2944589"/>
                </a:lnTo>
                <a:lnTo>
                  <a:pt x="0" y="2546533"/>
                </a:lnTo>
                <a:lnTo>
                  <a:pt x="0" y="2134752"/>
                </a:lnTo>
                <a:lnTo>
                  <a:pt x="0" y="1709014"/>
                </a:lnTo>
                <a:lnTo>
                  <a:pt x="0" y="1269085"/>
                </a:lnTo>
                <a:lnTo>
                  <a:pt x="0" y="814735"/>
                </a:lnTo>
                <a:lnTo>
                  <a:pt x="0" y="345728"/>
                </a:lnTo>
                <a:cubicBezTo>
                  <a:pt x="898178" y="119794"/>
                  <a:pt x="1856863" y="10862"/>
                  <a:pt x="2836724" y="775"/>
                </a:cubicBezTo>
                <a:close/>
              </a:path>
            </a:pathLst>
          </a:custGeom>
          <a:solidFill>
            <a:srgbClr val="12A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dirty="0"/>
          </a:p>
        </p:txBody>
      </p:sp>
      <p:sp>
        <p:nvSpPr>
          <p:cNvPr id="26" name="Text Placeholder 4">
            <a:extLst>
              <a:ext uri="{FF2B5EF4-FFF2-40B4-BE49-F238E27FC236}">
                <a16:creationId xmlns:a16="http://schemas.microsoft.com/office/drawing/2014/main" id="{7E551D69-F21D-4601-B4BD-97ECB52F39D6}"/>
              </a:ext>
            </a:extLst>
          </p:cNvPr>
          <p:cNvSpPr>
            <a:spLocks noGrp="1"/>
          </p:cNvSpPr>
          <p:nvPr>
            <p:ph type="body" sz="quarter" idx="14" hasCustomPrompt="1"/>
          </p:nvPr>
        </p:nvSpPr>
        <p:spPr>
          <a:xfrm>
            <a:off x="783129" y="5278426"/>
            <a:ext cx="3296647" cy="331986"/>
          </a:xfrm>
          <a:prstGeom prst="rect">
            <a:avLst/>
          </a:prstGeom>
          <a:noFill/>
        </p:spPr>
        <p:txBody>
          <a:bodyPr anchor="ctr">
            <a:noAutofit/>
          </a:bodyPr>
          <a:lstStyle>
            <a:lvl1pPr algn="l">
              <a:defRPr sz="1600" b="1">
                <a:solidFill>
                  <a:schemeClr val="accent2"/>
                </a:solidFill>
              </a:defRPr>
            </a:lvl1pPr>
            <a:lvl2pPr>
              <a:defRPr sz="1400"/>
            </a:lvl2pPr>
            <a:lvl3pPr>
              <a:defRPr sz="1200"/>
            </a:lvl3pPr>
            <a:lvl4pPr>
              <a:defRPr sz="1100"/>
            </a:lvl4pPr>
            <a:lvl5pPr>
              <a:defRPr sz="1100"/>
            </a:lvl5pPr>
          </a:lstStyle>
          <a:p>
            <a:pPr lvl="0"/>
            <a:r>
              <a:rPr lang="en-US" dirty="0"/>
              <a:t>Insert education </a:t>
            </a:r>
          </a:p>
        </p:txBody>
      </p:sp>
      <p:sp>
        <p:nvSpPr>
          <p:cNvPr id="23" name="Text Placeholder 4">
            <a:extLst>
              <a:ext uri="{FF2B5EF4-FFF2-40B4-BE49-F238E27FC236}">
                <a16:creationId xmlns:a16="http://schemas.microsoft.com/office/drawing/2014/main" id="{BC359575-5CC3-4B2F-91E7-19D6A150BE7B}"/>
              </a:ext>
            </a:extLst>
          </p:cNvPr>
          <p:cNvSpPr>
            <a:spLocks noGrp="1"/>
          </p:cNvSpPr>
          <p:nvPr>
            <p:ph type="body" sz="quarter" idx="13" hasCustomPrompt="1"/>
          </p:nvPr>
        </p:nvSpPr>
        <p:spPr>
          <a:xfrm>
            <a:off x="783129" y="3916350"/>
            <a:ext cx="3296647" cy="412363"/>
          </a:xfrm>
          <a:prstGeom prst="rect">
            <a:avLst/>
          </a:prstGeom>
          <a:noFill/>
        </p:spPr>
        <p:txBody>
          <a:bodyPr anchor="ctr">
            <a:noAutofit/>
          </a:bodyPr>
          <a:lstStyle>
            <a:lvl1pPr algn="l">
              <a:defRPr sz="2000" b="1">
                <a:solidFill>
                  <a:schemeClr val="accent2"/>
                </a:solidFill>
              </a:defRPr>
            </a:lvl1pPr>
            <a:lvl2pPr>
              <a:defRPr sz="1400"/>
            </a:lvl2pPr>
            <a:lvl3pPr>
              <a:defRPr sz="1200"/>
            </a:lvl3pPr>
            <a:lvl4pPr>
              <a:defRPr sz="1100"/>
            </a:lvl4pPr>
            <a:lvl5pPr>
              <a:defRPr sz="1100"/>
            </a:lvl5pPr>
          </a:lstStyle>
          <a:p>
            <a:pPr lvl="0"/>
            <a:r>
              <a:rPr lang="en-US" dirty="0"/>
              <a:t>Insert Name</a:t>
            </a:r>
          </a:p>
        </p:txBody>
      </p:sp>
      <p:sp>
        <p:nvSpPr>
          <p:cNvPr id="24" name="Text Placeholder 7">
            <a:extLst>
              <a:ext uri="{FF2B5EF4-FFF2-40B4-BE49-F238E27FC236}">
                <a16:creationId xmlns:a16="http://schemas.microsoft.com/office/drawing/2014/main" id="{53745724-67BB-4475-9660-FEEE12268615}"/>
              </a:ext>
            </a:extLst>
          </p:cNvPr>
          <p:cNvSpPr>
            <a:spLocks noGrp="1"/>
          </p:cNvSpPr>
          <p:nvPr>
            <p:ph type="body" sz="quarter" idx="10" hasCustomPrompt="1"/>
          </p:nvPr>
        </p:nvSpPr>
        <p:spPr>
          <a:xfrm>
            <a:off x="782081" y="4344097"/>
            <a:ext cx="3304144" cy="894840"/>
          </a:xfrm>
          <a:prstGeom prst="rect">
            <a:avLst/>
          </a:prstGeom>
        </p:spPr>
        <p:txBody>
          <a:bodyPr>
            <a:noAutofit/>
          </a:bodyPr>
          <a:lstStyle>
            <a:lvl1pPr>
              <a:lnSpc>
                <a:spcPct val="100000"/>
              </a:lnSpc>
              <a:defRPr sz="1400">
                <a:solidFill>
                  <a:schemeClr val="tx1"/>
                </a:solidFill>
              </a:defRPr>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dirty="0"/>
              <a:t>Insert text</a:t>
            </a:r>
          </a:p>
        </p:txBody>
      </p:sp>
      <p:sp>
        <p:nvSpPr>
          <p:cNvPr id="27" name="Text Placeholder 7">
            <a:extLst>
              <a:ext uri="{FF2B5EF4-FFF2-40B4-BE49-F238E27FC236}">
                <a16:creationId xmlns:a16="http://schemas.microsoft.com/office/drawing/2014/main" id="{C78431F2-3F85-4748-A6BC-A08250A6D354}"/>
              </a:ext>
            </a:extLst>
          </p:cNvPr>
          <p:cNvSpPr>
            <a:spLocks noGrp="1"/>
          </p:cNvSpPr>
          <p:nvPr>
            <p:ph type="body" sz="quarter" idx="15" hasCustomPrompt="1"/>
          </p:nvPr>
        </p:nvSpPr>
        <p:spPr>
          <a:xfrm>
            <a:off x="782081" y="5601397"/>
            <a:ext cx="3297695" cy="713864"/>
          </a:xfrm>
          <a:prstGeom prst="rect">
            <a:avLst/>
          </a:prstGeom>
        </p:spPr>
        <p:txBody>
          <a:bodyPr>
            <a:noAutofit/>
          </a:bodyPr>
          <a:lstStyle>
            <a:lvl1pPr>
              <a:lnSpc>
                <a:spcPct val="100000"/>
              </a:lnSpc>
              <a:defRPr sz="1400">
                <a:solidFill>
                  <a:schemeClr val="tx1"/>
                </a:solidFill>
              </a:defRPr>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dirty="0"/>
              <a:t>Insert text</a:t>
            </a:r>
          </a:p>
        </p:txBody>
      </p:sp>
      <p:sp>
        <p:nvSpPr>
          <p:cNvPr id="13" name="Oval 20">
            <a:extLst>
              <a:ext uri="{FF2B5EF4-FFF2-40B4-BE49-F238E27FC236}">
                <a16:creationId xmlns:a16="http://schemas.microsoft.com/office/drawing/2014/main" id="{1EFB3510-D39A-47CF-8191-109DDF9E53D5}"/>
              </a:ext>
            </a:extLst>
          </p:cNvPr>
          <p:cNvSpPr/>
          <p:nvPr userDrawn="1"/>
        </p:nvSpPr>
        <p:spPr>
          <a:xfrm>
            <a:off x="1381192" y="1147034"/>
            <a:ext cx="2609222" cy="2465696"/>
          </a:xfrm>
          <a:custGeom>
            <a:avLst/>
            <a:gdLst>
              <a:gd name="connsiteX0" fmla="*/ 0 w 3314251"/>
              <a:gd name="connsiteY0" fmla="*/ 1564410 h 3128820"/>
              <a:gd name="connsiteX1" fmla="*/ 1657126 w 3314251"/>
              <a:gd name="connsiteY1" fmla="*/ 0 h 3128820"/>
              <a:gd name="connsiteX2" fmla="*/ 3314252 w 3314251"/>
              <a:gd name="connsiteY2" fmla="*/ 1564410 h 3128820"/>
              <a:gd name="connsiteX3" fmla="*/ 1657126 w 3314251"/>
              <a:gd name="connsiteY3" fmla="*/ 3128820 h 3128820"/>
              <a:gd name="connsiteX4" fmla="*/ 0 w 3314251"/>
              <a:gd name="connsiteY4" fmla="*/ 1564410 h 3128820"/>
              <a:gd name="connsiteX0" fmla="*/ 0 w 3314252"/>
              <a:gd name="connsiteY0" fmla="*/ 1564410 h 3128820"/>
              <a:gd name="connsiteX1" fmla="*/ 1657126 w 3314252"/>
              <a:gd name="connsiteY1" fmla="*/ 0 h 3128820"/>
              <a:gd name="connsiteX2" fmla="*/ 3314252 w 3314252"/>
              <a:gd name="connsiteY2" fmla="*/ 1564410 h 3128820"/>
              <a:gd name="connsiteX3" fmla="*/ 1657126 w 3314252"/>
              <a:gd name="connsiteY3" fmla="*/ 3128820 h 3128820"/>
              <a:gd name="connsiteX4" fmla="*/ 0 w 3314252"/>
              <a:gd name="connsiteY4" fmla="*/ 1564410 h 3128820"/>
              <a:gd name="connsiteX0" fmla="*/ 0 w 3314252"/>
              <a:gd name="connsiteY0" fmla="*/ 1565821 h 3130231"/>
              <a:gd name="connsiteX1" fmla="*/ 1657126 w 3314252"/>
              <a:gd name="connsiteY1" fmla="*/ 1411 h 3130231"/>
              <a:gd name="connsiteX2" fmla="*/ 3314252 w 3314252"/>
              <a:gd name="connsiteY2" fmla="*/ 1565821 h 3130231"/>
              <a:gd name="connsiteX3" fmla="*/ 1657126 w 3314252"/>
              <a:gd name="connsiteY3" fmla="*/ 3130231 h 3130231"/>
              <a:gd name="connsiteX4" fmla="*/ 0 w 3314252"/>
              <a:gd name="connsiteY4" fmla="*/ 1565821 h 3130231"/>
              <a:gd name="connsiteX0" fmla="*/ 0 w 3314252"/>
              <a:gd name="connsiteY0" fmla="*/ 1567937 h 3132347"/>
              <a:gd name="connsiteX1" fmla="*/ 1657126 w 3314252"/>
              <a:gd name="connsiteY1" fmla="*/ 3527 h 3132347"/>
              <a:gd name="connsiteX2" fmla="*/ 3314252 w 3314252"/>
              <a:gd name="connsiteY2" fmla="*/ 1567937 h 3132347"/>
              <a:gd name="connsiteX3" fmla="*/ 1657126 w 3314252"/>
              <a:gd name="connsiteY3" fmla="*/ 3132347 h 3132347"/>
              <a:gd name="connsiteX4" fmla="*/ 0 w 3314252"/>
              <a:gd name="connsiteY4" fmla="*/ 1567937 h 3132347"/>
              <a:gd name="connsiteX0" fmla="*/ 0 w 3314252"/>
              <a:gd name="connsiteY0" fmla="*/ 1564505 h 3128915"/>
              <a:gd name="connsiteX1" fmla="*/ 1657126 w 3314252"/>
              <a:gd name="connsiteY1" fmla="*/ 95 h 3128915"/>
              <a:gd name="connsiteX2" fmla="*/ 3314252 w 3314252"/>
              <a:gd name="connsiteY2" fmla="*/ 1564505 h 3128915"/>
              <a:gd name="connsiteX3" fmla="*/ 1657126 w 3314252"/>
              <a:gd name="connsiteY3" fmla="*/ 3128915 h 3128915"/>
              <a:gd name="connsiteX4" fmla="*/ 0 w 3314252"/>
              <a:gd name="connsiteY4" fmla="*/ 1564505 h 3128915"/>
              <a:gd name="connsiteX0" fmla="*/ 0 w 3314252"/>
              <a:gd name="connsiteY0" fmla="*/ 1565503 h 3129913"/>
              <a:gd name="connsiteX1" fmla="*/ 1657126 w 3314252"/>
              <a:gd name="connsiteY1" fmla="*/ 1093 h 3129913"/>
              <a:gd name="connsiteX2" fmla="*/ 3314252 w 3314252"/>
              <a:gd name="connsiteY2" fmla="*/ 1565503 h 3129913"/>
              <a:gd name="connsiteX3" fmla="*/ 1657126 w 3314252"/>
              <a:gd name="connsiteY3" fmla="*/ 3129913 h 3129913"/>
              <a:gd name="connsiteX4" fmla="*/ 0 w 3314252"/>
              <a:gd name="connsiteY4" fmla="*/ 1565503 h 3129913"/>
              <a:gd name="connsiteX0" fmla="*/ 0 w 3314252"/>
              <a:gd name="connsiteY0" fmla="*/ 1564410 h 3128820"/>
              <a:gd name="connsiteX1" fmla="*/ 1657126 w 3314252"/>
              <a:gd name="connsiteY1" fmla="*/ 0 h 3128820"/>
              <a:gd name="connsiteX2" fmla="*/ 3314252 w 3314252"/>
              <a:gd name="connsiteY2" fmla="*/ 1564410 h 3128820"/>
              <a:gd name="connsiteX3" fmla="*/ 1657126 w 3314252"/>
              <a:gd name="connsiteY3" fmla="*/ 3128820 h 3128820"/>
              <a:gd name="connsiteX4" fmla="*/ 0 w 3314252"/>
              <a:gd name="connsiteY4" fmla="*/ 1564410 h 3128820"/>
              <a:gd name="connsiteX0" fmla="*/ 0 w 3314252"/>
              <a:gd name="connsiteY0" fmla="*/ 1564433 h 3128843"/>
              <a:gd name="connsiteX1" fmla="*/ 1657126 w 3314252"/>
              <a:gd name="connsiteY1" fmla="*/ 23 h 3128843"/>
              <a:gd name="connsiteX2" fmla="*/ 3314252 w 3314252"/>
              <a:gd name="connsiteY2" fmla="*/ 1564433 h 3128843"/>
              <a:gd name="connsiteX3" fmla="*/ 1657126 w 3314252"/>
              <a:gd name="connsiteY3" fmla="*/ 3128843 h 3128843"/>
              <a:gd name="connsiteX4" fmla="*/ 0 w 3314252"/>
              <a:gd name="connsiteY4" fmla="*/ 1564433 h 3128843"/>
              <a:gd name="connsiteX0" fmla="*/ 0 w 3314252"/>
              <a:gd name="connsiteY0" fmla="*/ 1564433 h 3129053"/>
              <a:gd name="connsiteX1" fmla="*/ 1657126 w 3314252"/>
              <a:gd name="connsiteY1" fmla="*/ 23 h 3129053"/>
              <a:gd name="connsiteX2" fmla="*/ 3314252 w 3314252"/>
              <a:gd name="connsiteY2" fmla="*/ 1564433 h 3129053"/>
              <a:gd name="connsiteX3" fmla="*/ 1657126 w 3314252"/>
              <a:gd name="connsiteY3" fmla="*/ 3128843 h 3129053"/>
              <a:gd name="connsiteX4" fmla="*/ 0 w 3314252"/>
              <a:gd name="connsiteY4" fmla="*/ 1564433 h 3129053"/>
              <a:gd name="connsiteX0" fmla="*/ 0 w 3314252"/>
              <a:gd name="connsiteY0" fmla="*/ 1564433 h 3131880"/>
              <a:gd name="connsiteX1" fmla="*/ 1657126 w 3314252"/>
              <a:gd name="connsiteY1" fmla="*/ 23 h 3131880"/>
              <a:gd name="connsiteX2" fmla="*/ 3314252 w 3314252"/>
              <a:gd name="connsiteY2" fmla="*/ 1564433 h 3131880"/>
              <a:gd name="connsiteX3" fmla="*/ 1657126 w 3314252"/>
              <a:gd name="connsiteY3" fmla="*/ 3128843 h 3131880"/>
              <a:gd name="connsiteX4" fmla="*/ 0 w 3314252"/>
              <a:gd name="connsiteY4" fmla="*/ 1564433 h 3131880"/>
              <a:gd name="connsiteX0" fmla="*/ 0 w 3314252"/>
              <a:gd name="connsiteY0" fmla="*/ 1564433 h 3131423"/>
              <a:gd name="connsiteX1" fmla="*/ 1657126 w 3314252"/>
              <a:gd name="connsiteY1" fmla="*/ 23 h 3131423"/>
              <a:gd name="connsiteX2" fmla="*/ 3314252 w 3314252"/>
              <a:gd name="connsiteY2" fmla="*/ 1564433 h 3131423"/>
              <a:gd name="connsiteX3" fmla="*/ 1657126 w 3314252"/>
              <a:gd name="connsiteY3" fmla="*/ 3128843 h 3131423"/>
              <a:gd name="connsiteX4" fmla="*/ 0 w 3314252"/>
              <a:gd name="connsiteY4" fmla="*/ 1564433 h 3131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4252" h="3131423">
                <a:moveTo>
                  <a:pt x="0" y="1564433"/>
                </a:moveTo>
                <a:cubicBezTo>
                  <a:pt x="0" y="700433"/>
                  <a:pt x="775256" y="19074"/>
                  <a:pt x="1657126" y="23"/>
                </a:cubicBezTo>
                <a:cubicBezTo>
                  <a:pt x="2639009" y="-4740"/>
                  <a:pt x="3314252" y="700433"/>
                  <a:pt x="3314252" y="1564433"/>
                </a:cubicBezTo>
                <a:cubicBezTo>
                  <a:pt x="3314252" y="2428433"/>
                  <a:pt x="2367543" y="3071694"/>
                  <a:pt x="1657126" y="3128843"/>
                </a:cubicBezTo>
                <a:cubicBezTo>
                  <a:pt x="665721" y="3181230"/>
                  <a:pt x="0" y="2428433"/>
                  <a:pt x="0" y="156443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extLst>
      <p:ext uri="{BB962C8B-B14F-4D97-AF65-F5344CB8AC3E}">
        <p14:creationId xmlns:p14="http://schemas.microsoft.com/office/powerpoint/2010/main" val="258332367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275646298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414714011"/>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28421593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2709370064"/>
      </p:ext>
    </p:extLst>
  </p:cSld>
  <p:clrMapOvr>
    <a:masterClrMapping/>
  </p:clrMapOvr>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userDrawn="1">
  <p:cSld name="Large title">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57200" y="6003700"/>
            <a:ext cx="11277600" cy="822325"/>
          </a:xfrm>
        </p:spPr>
        <p:txBody>
          <a:bodyPr lIns="36000" tIns="144000">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7" name="Text Placeholder 6">
            <a:extLst>
              <a:ext uri="{FF2B5EF4-FFF2-40B4-BE49-F238E27FC236}">
                <a16:creationId xmlns:a16="http://schemas.microsoft.com/office/drawing/2014/main" id="{79EA84EC-0E0C-41F6-8286-BC5A87DC6C7B}"/>
              </a:ext>
            </a:extLst>
          </p:cNvPr>
          <p:cNvSpPr>
            <a:spLocks noGrp="1"/>
          </p:cNvSpPr>
          <p:nvPr>
            <p:ph type="body" sz="quarter" idx="10"/>
          </p:nvPr>
        </p:nvSpPr>
        <p:spPr>
          <a:xfrm>
            <a:off x="457200" y="1644650"/>
            <a:ext cx="11277600" cy="3567113"/>
          </a:xfrm>
        </p:spPr>
        <p:txBody>
          <a:bodyPr anchor="ctr" anchorCtr="0">
            <a:normAutofit/>
          </a:bodyPr>
          <a:lstStyle>
            <a:lvl1pPr marL="0" indent="0" algn="l">
              <a:lnSpc>
                <a:spcPct val="70000"/>
              </a:lnSpc>
              <a:buFontTx/>
              <a:buNone/>
              <a:defRPr sz="8000" b="1" cap="all" baseline="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pic>
        <p:nvPicPr>
          <p:cNvPr id="5" name="Image 4" descr="Une image contenant texte&#10;&#10;Description générée automatiquement">
            <a:extLst>
              <a:ext uri="{FF2B5EF4-FFF2-40B4-BE49-F238E27FC236}">
                <a16:creationId xmlns:a16="http://schemas.microsoft.com/office/drawing/2014/main" id="{D1A9B987-E149-4E99-9E1F-336980D5EC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9672" y="260648"/>
            <a:ext cx="3024000" cy="1226177"/>
          </a:xfrm>
          <a:prstGeom prst="rect">
            <a:avLst/>
          </a:prstGeom>
        </p:spPr>
      </p:pic>
    </p:spTree>
    <p:extLst>
      <p:ext uri="{BB962C8B-B14F-4D97-AF65-F5344CB8AC3E}">
        <p14:creationId xmlns:p14="http://schemas.microsoft.com/office/powerpoint/2010/main" val="2448275916"/>
      </p:ext>
    </p:extLst>
  </p:cSld>
  <p:clrMapOvr>
    <a:masterClrMapping/>
  </p:clrMapOvr>
  <p:extLst>
    <p:ext uri="{DCECCB84-F9BA-43D5-87BE-67443E8EF086}">
      <p15:sldGuideLst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F3D35-00ED-4B62-8EFD-76C9E8A486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793E95-7CA2-402D-A7FC-E1B3623A4C3D}"/>
              </a:ext>
            </a:extLst>
          </p:cNvPr>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54D618-F8FA-4EEF-A824-B2DFBE9F49B0}"/>
              </a:ext>
            </a:extLst>
          </p:cNvPr>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6CB4F3-EF3F-44E9-AE6C-4AA6C291CB9C}"/>
              </a:ext>
            </a:extLst>
          </p:cNvPr>
          <p:cNvSpPr>
            <a:spLocks noGrp="1"/>
          </p:cNvSpPr>
          <p:nvPr>
            <p:ph type="dt" sz="half" idx="10"/>
          </p:nvPr>
        </p:nvSpPr>
        <p:spPr/>
        <p:txBody>
          <a:bodyPr/>
          <a:lstStyle/>
          <a:p>
            <a:fld id="{40FFF09B-84A9-477F-9A08-B016B14AE8BF}" type="datetimeFigureOut">
              <a:rPr lang="en-US" smtClean="0"/>
              <a:t>7/8/2025</a:t>
            </a:fld>
            <a:endParaRPr lang="en-US" dirty="0"/>
          </a:p>
        </p:txBody>
      </p:sp>
      <p:sp>
        <p:nvSpPr>
          <p:cNvPr id="6" name="Footer Placeholder 5">
            <a:extLst>
              <a:ext uri="{FF2B5EF4-FFF2-40B4-BE49-F238E27FC236}">
                <a16:creationId xmlns:a16="http://schemas.microsoft.com/office/drawing/2014/main" id="{B49EFBB8-C40D-4123-983C-AC48701A8A5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0211647-6E11-4963-9896-DEF6CE714819}"/>
              </a:ext>
            </a:extLst>
          </p:cNvPr>
          <p:cNvSpPr>
            <a:spLocks noGrp="1"/>
          </p:cNvSpPr>
          <p:nvPr>
            <p:ph type="sldNum" sz="quarter" idx="12"/>
          </p:nvPr>
        </p:nvSpPr>
        <p:spPr/>
        <p:txBody>
          <a:bodyPr/>
          <a:lstStyle/>
          <a:p>
            <a:fld id="{8434AAA4-78C2-44F5-8220-5D472E3BDB7D}" type="slidenum">
              <a:rPr lang="en-US" smtClean="0"/>
              <a:t>‹#›</a:t>
            </a:fld>
            <a:endParaRPr lang="en-US" dirty="0"/>
          </a:p>
        </p:txBody>
      </p:sp>
    </p:spTree>
    <p:extLst>
      <p:ext uri="{BB962C8B-B14F-4D97-AF65-F5344CB8AC3E}">
        <p14:creationId xmlns:p14="http://schemas.microsoft.com/office/powerpoint/2010/main" val="272184893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80EACDE-8C8C-4178-BA2B-EF76F6703DFD}"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BEC1F-AEA9-4F18-8A6B-DCA66873B7CB}" type="slidenum">
              <a:rPr lang="en-US" smtClean="0"/>
              <a:t>‹#›</a:t>
            </a:fld>
            <a:endParaRPr lang="en-US"/>
          </a:p>
        </p:txBody>
      </p:sp>
    </p:spTree>
    <p:extLst>
      <p:ext uri="{BB962C8B-B14F-4D97-AF65-F5344CB8AC3E}">
        <p14:creationId xmlns:p14="http://schemas.microsoft.com/office/powerpoint/2010/main" val="240977939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530237778"/>
      </p:ext>
    </p:extLst>
  </p:cSld>
  <p:clrMapOvr>
    <a:masterClrMapping/>
  </p:clrMapOvr>
  <p:extLst>
    <p:ext uri="{DCECCB84-F9BA-43D5-87BE-67443E8EF086}">
      <p15:sldGuideLst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1465521714"/>
      </p:ext>
    </p:extLst>
  </p:cSld>
  <p:clrMapOvr>
    <a:masterClrMapping/>
  </p:clrMapOvr>
  <p:extLst>
    <p:ext uri="{DCECCB84-F9BA-43D5-87BE-67443E8EF086}">
      <p15:sldGuideLst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283315833"/>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endParaRPr lang="en-GB"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10766106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2791871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59587695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38521268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34311930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3784102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70520435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120193369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13326229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267006669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1387784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Title and full screen image">
    <p:bg>
      <p:bgPr>
        <a:solidFill>
          <a:schemeClr val="accent4"/>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E832AC1-21AF-4DAD-A220-3541D7B3D0D5}"/>
              </a:ext>
            </a:extLst>
          </p:cNvPr>
          <p:cNvSpPr>
            <a:spLocks noGrp="1"/>
          </p:cNvSpPr>
          <p:nvPr>
            <p:ph type="pic" sz="quarter" idx="10" hasCustomPrompt="1"/>
          </p:nvPr>
        </p:nvSpPr>
        <p:spPr>
          <a:xfrm>
            <a:off x="0" y="0"/>
            <a:ext cx="12192000" cy="6858000"/>
          </a:xfrm>
          <a:custGeom>
            <a:avLst/>
            <a:gdLst>
              <a:gd name="connsiteX0" fmla="*/ 11786547 w 12192000"/>
              <a:gd name="connsiteY0" fmla="*/ 205058 h 6858000"/>
              <a:gd name="connsiteX1" fmla="*/ 11562163 w 12192000"/>
              <a:gd name="connsiteY1" fmla="*/ 436971 h 6858000"/>
              <a:gd name="connsiteX2" fmla="*/ 11639891 w 12192000"/>
              <a:gd name="connsiteY2" fmla="*/ 551459 h 6858000"/>
              <a:gd name="connsiteX3" fmla="*/ 11719085 w 12192000"/>
              <a:gd name="connsiteY3" fmla="*/ 552927 h 6858000"/>
              <a:gd name="connsiteX4" fmla="*/ 11751166 w 12192000"/>
              <a:gd name="connsiteY4" fmla="*/ 536965 h 6858000"/>
              <a:gd name="connsiteX5" fmla="*/ 11777548 w 12192000"/>
              <a:gd name="connsiteY5" fmla="*/ 513474 h 6858000"/>
              <a:gd name="connsiteX6" fmla="*/ 11770504 w 12192000"/>
              <a:gd name="connsiteY6" fmla="*/ 536398 h 6858000"/>
              <a:gd name="connsiteX7" fmla="*/ 11705703 w 12192000"/>
              <a:gd name="connsiteY7" fmla="*/ 579359 h 6858000"/>
              <a:gd name="connsiteX8" fmla="*/ 11760002 w 12192000"/>
              <a:gd name="connsiteY8" fmla="*/ 594046 h 6858000"/>
              <a:gd name="connsiteX9" fmla="*/ 11889144 w 12192000"/>
              <a:gd name="connsiteY9" fmla="*/ 551453 h 6858000"/>
              <a:gd name="connsiteX10" fmla="*/ 11824573 w 12192000"/>
              <a:gd name="connsiteY10" fmla="*/ 494172 h 6858000"/>
              <a:gd name="connsiteX11" fmla="*/ 11889144 w 12192000"/>
              <a:gd name="connsiteY11" fmla="*/ 525016 h 6858000"/>
              <a:gd name="connsiteX12" fmla="*/ 11974376 w 12192000"/>
              <a:gd name="connsiteY12" fmla="*/ 467391 h 6858000"/>
              <a:gd name="connsiteX13" fmla="*/ 11981591 w 12192000"/>
              <a:gd name="connsiteY13" fmla="*/ 431058 h 6858000"/>
              <a:gd name="connsiteX14" fmla="*/ 11981599 w 12192000"/>
              <a:gd name="connsiteY14" fmla="*/ 431100 h 6858000"/>
              <a:gd name="connsiteX15" fmla="*/ 11981599 w 12192000"/>
              <a:gd name="connsiteY15" fmla="*/ 431017 h 6858000"/>
              <a:gd name="connsiteX16" fmla="*/ 11981599 w 12192000"/>
              <a:gd name="connsiteY16" fmla="*/ 428164 h 6858000"/>
              <a:gd name="connsiteX17" fmla="*/ 11909738 w 12192000"/>
              <a:gd name="connsiteY17" fmla="*/ 279916 h 6858000"/>
              <a:gd name="connsiteX18" fmla="*/ 11796813 w 12192000"/>
              <a:gd name="connsiteY18" fmla="*/ 209461 h 6858000"/>
              <a:gd name="connsiteX19" fmla="*/ 11786547 w 12192000"/>
              <a:gd name="connsiteY19" fmla="*/ 205058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6547" y="205058"/>
                </a:moveTo>
                <a:cubicBezTo>
                  <a:pt x="11736684" y="265238"/>
                  <a:pt x="11562163" y="310740"/>
                  <a:pt x="11562163" y="436971"/>
                </a:cubicBezTo>
                <a:cubicBezTo>
                  <a:pt x="11562163" y="486876"/>
                  <a:pt x="11592961" y="533846"/>
                  <a:pt x="11639891" y="551459"/>
                </a:cubicBezTo>
                <a:cubicBezTo>
                  <a:pt x="11666289" y="561734"/>
                  <a:pt x="11692687" y="561734"/>
                  <a:pt x="11719085" y="552927"/>
                </a:cubicBezTo>
                <a:cubicBezTo>
                  <a:pt x="11730818" y="549258"/>
                  <a:pt x="11741450" y="543753"/>
                  <a:pt x="11751166" y="536965"/>
                </a:cubicBezTo>
                <a:lnTo>
                  <a:pt x="11777548" y="513474"/>
                </a:lnTo>
                <a:lnTo>
                  <a:pt x="11770504" y="536398"/>
                </a:lnTo>
                <a:cubicBezTo>
                  <a:pt x="11758809" y="558154"/>
                  <a:pt x="11734320" y="574953"/>
                  <a:pt x="11705703" y="579359"/>
                </a:cubicBezTo>
                <a:cubicBezTo>
                  <a:pt x="11714508" y="588171"/>
                  <a:pt x="11735054" y="594046"/>
                  <a:pt x="11760002" y="594046"/>
                </a:cubicBezTo>
                <a:cubicBezTo>
                  <a:pt x="11805495" y="594046"/>
                  <a:pt x="11861261" y="580827"/>
                  <a:pt x="11889144" y="551453"/>
                </a:cubicBezTo>
                <a:cubicBezTo>
                  <a:pt x="11850989" y="552921"/>
                  <a:pt x="11826041" y="527953"/>
                  <a:pt x="11824573" y="494172"/>
                </a:cubicBezTo>
                <a:cubicBezTo>
                  <a:pt x="11842183" y="516203"/>
                  <a:pt x="11864196" y="525016"/>
                  <a:pt x="11889144" y="525016"/>
                </a:cubicBezTo>
                <a:cubicBezTo>
                  <a:pt x="11927667" y="525016"/>
                  <a:pt x="11960411" y="501057"/>
                  <a:pt x="11974376" y="467391"/>
                </a:cubicBezTo>
                <a:lnTo>
                  <a:pt x="11981591" y="431058"/>
                </a:lnTo>
                <a:lnTo>
                  <a:pt x="11981599" y="431100"/>
                </a:lnTo>
                <a:lnTo>
                  <a:pt x="11981599" y="431017"/>
                </a:lnTo>
                <a:lnTo>
                  <a:pt x="11981599" y="428164"/>
                </a:lnTo>
                <a:cubicBezTo>
                  <a:pt x="11981599" y="369452"/>
                  <a:pt x="11952268" y="319547"/>
                  <a:pt x="11909738" y="279916"/>
                </a:cubicBezTo>
                <a:cubicBezTo>
                  <a:pt x="11877473" y="249092"/>
                  <a:pt x="11837876" y="227075"/>
                  <a:pt x="11796813" y="209461"/>
                </a:cubicBezTo>
                <a:cubicBezTo>
                  <a:pt x="11793879" y="207994"/>
                  <a:pt x="11790946" y="206526"/>
                  <a:pt x="11786547" y="205058"/>
                </a:cubicBezTo>
                <a:close/>
                <a:moveTo>
                  <a:pt x="0" y="0"/>
                </a:moveTo>
                <a:lnTo>
                  <a:pt x="12192000" y="0"/>
                </a:lnTo>
                <a:lnTo>
                  <a:pt x="12192000" y="6858000"/>
                </a:lnTo>
                <a:lnTo>
                  <a:pt x="0" y="6858000"/>
                </a:lnTo>
                <a:close/>
              </a:path>
            </a:pathLst>
          </a:custGeom>
        </p:spPr>
        <p:txBody>
          <a:bodyPr wrap="square">
            <a:noAutofit/>
          </a:bodyPr>
          <a:lstStyle>
            <a:lvl1pPr>
              <a:defRPr>
                <a:solidFill>
                  <a:schemeClr val="bg2">
                    <a:lumMod val="50000"/>
                  </a:schemeClr>
                </a:solidFill>
              </a:defRPr>
            </a:lvl1pPr>
          </a:lstStyle>
          <a:p>
            <a:r>
              <a:rPr lang="en-US" dirty="0"/>
              <a:t>Click icon to add picture and arrange the picture in the background</a:t>
            </a:r>
            <a:endParaRPr lang="en-GB" dirty="0"/>
          </a:p>
        </p:txBody>
      </p:sp>
      <p:sp>
        <p:nvSpPr>
          <p:cNvPr id="2" name="Title 1">
            <a:extLst>
              <a:ext uri="{FF2B5EF4-FFF2-40B4-BE49-F238E27FC236}">
                <a16:creationId xmlns:a16="http://schemas.microsoft.com/office/drawing/2014/main" id="{FDB0CAFF-8B20-4B52-A18C-BFD139761BF9}"/>
              </a:ext>
            </a:extLst>
          </p:cNvPr>
          <p:cNvSpPr>
            <a:spLocks noGrp="1"/>
          </p:cNvSpPr>
          <p:nvPr>
            <p:ph type="title"/>
          </p:nvPr>
        </p:nvSpPr>
        <p:spPr>
          <a:xfrm>
            <a:off x="404813" y="1951673"/>
            <a:ext cx="4562475" cy="2954655"/>
          </a:xfrm>
        </p:spPr>
        <p:txBody>
          <a:bodyPr vert="horz" wrap="square" lIns="72000" tIns="0" rIns="0" bIns="0" rtlCol="0" anchor="ctr">
            <a:spAutoFit/>
          </a:bodyPr>
          <a:lstStyle>
            <a:lvl1pPr>
              <a:lnSpc>
                <a:spcPct val="80000"/>
              </a:lnSpc>
              <a:defRPr lang="en-GB" sz="6000" dirty="0">
                <a:solidFill>
                  <a:schemeClr val="bg1"/>
                </a:solidFill>
              </a:defRPr>
            </a:lvl1pPr>
          </a:lstStyle>
          <a:p>
            <a:pPr lvl="0"/>
            <a:r>
              <a:rPr lang="en-US"/>
              <a:t>Click to edit Master title style</a:t>
            </a:r>
            <a:endParaRPr lang="en-GB" dirty="0"/>
          </a:p>
        </p:txBody>
      </p:sp>
    </p:spTree>
    <p:extLst>
      <p:ext uri="{BB962C8B-B14F-4D97-AF65-F5344CB8AC3E}">
        <p14:creationId xmlns:p14="http://schemas.microsoft.com/office/powerpoint/2010/main" val="13744431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Purple">
    <p:bg>
      <p:bgPr>
        <a:solidFill>
          <a:srgbClr val="2B0A3D"/>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976384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Full picture white Pik">
    <p:bg>
      <p:bgPr>
        <a:solidFill>
          <a:schemeClr val="bg2"/>
        </a:solidFill>
        <a:effectLst/>
      </p:bgPr>
    </p:bg>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1EB2D5A7-8ABD-41FC-934A-8D0E9E07B98D}"/>
              </a:ext>
            </a:extLst>
          </p:cNvPr>
          <p:cNvSpPr>
            <a:spLocks noGrp="1"/>
          </p:cNvSpPr>
          <p:nvPr>
            <p:ph type="pic" sz="quarter" idx="13" hasCustomPrompt="1"/>
          </p:nvPr>
        </p:nvSpPr>
        <p:spPr>
          <a:xfrm>
            <a:off x="0" y="0"/>
            <a:ext cx="12192000" cy="6858000"/>
          </a:xfrm>
          <a:custGeom>
            <a:avLst/>
            <a:gdLst>
              <a:gd name="connsiteX0" fmla="*/ 11904137 w 12192000"/>
              <a:gd name="connsiteY0" fmla="*/ 374761 h 6858000"/>
              <a:gd name="connsiteX1" fmla="*/ 11851113 w 12192000"/>
              <a:gd name="connsiteY1" fmla="*/ 409256 h 6858000"/>
              <a:gd name="connsiteX2" fmla="*/ 11813853 w 12192000"/>
              <a:gd name="connsiteY2" fmla="*/ 476806 h 6858000"/>
              <a:gd name="connsiteX3" fmla="*/ 11772294 w 12192000"/>
              <a:gd name="connsiteY3" fmla="*/ 537171 h 6858000"/>
              <a:gd name="connsiteX4" fmla="*/ 11703507 w 12192000"/>
              <a:gd name="connsiteY4" fmla="*/ 580289 h 6858000"/>
              <a:gd name="connsiteX5" fmla="*/ 11747932 w 12192000"/>
              <a:gd name="connsiteY5" fmla="*/ 591787 h 6858000"/>
              <a:gd name="connsiteX6" fmla="*/ 11796656 w 12192000"/>
              <a:gd name="connsiteY6" fmla="*/ 587475 h 6858000"/>
              <a:gd name="connsiteX7" fmla="*/ 11879774 w 12192000"/>
              <a:gd name="connsiteY7" fmla="*/ 551544 h 6858000"/>
              <a:gd name="connsiteX8" fmla="*/ 11816719 w 12192000"/>
              <a:gd name="connsiteY8" fmla="*/ 494054 h 6858000"/>
              <a:gd name="connsiteX9" fmla="*/ 11904137 w 12192000"/>
              <a:gd name="connsiteY9" fmla="*/ 521361 h 6858000"/>
              <a:gd name="connsiteX10" fmla="*/ 11965759 w 12192000"/>
              <a:gd name="connsiteY10" fmla="*/ 460997 h 6858000"/>
              <a:gd name="connsiteX11" fmla="*/ 11964326 w 12192000"/>
              <a:gd name="connsiteY11" fmla="*/ 404944 h 6858000"/>
              <a:gd name="connsiteX12" fmla="*/ 11904137 w 12192000"/>
              <a:gd name="connsiteY12" fmla="*/ 374761 h 6858000"/>
              <a:gd name="connsiteX13" fmla="*/ 11779497 w 12192000"/>
              <a:gd name="connsiteY13" fmla="*/ 210928 h 6858000"/>
              <a:gd name="connsiteX14" fmla="*/ 11559747 w 12192000"/>
              <a:gd name="connsiteY14" fmla="*/ 439472 h 6858000"/>
              <a:gd name="connsiteX15" fmla="*/ 11635870 w 12192000"/>
              <a:gd name="connsiteY15" fmla="*/ 550150 h 6858000"/>
              <a:gd name="connsiteX16" fmla="*/ 11720610 w 12192000"/>
              <a:gd name="connsiteY16" fmla="*/ 545838 h 6858000"/>
              <a:gd name="connsiteX17" fmla="*/ 11780933 w 12192000"/>
              <a:gd name="connsiteY17" fmla="*/ 489780 h 6858000"/>
              <a:gd name="connsiteX18" fmla="*/ 11826894 w 12192000"/>
              <a:gd name="connsiteY18" fmla="*/ 413599 h 6858000"/>
              <a:gd name="connsiteX19" fmla="*/ 11888654 w 12192000"/>
              <a:gd name="connsiteY19" fmla="*/ 361853 h 6858000"/>
              <a:gd name="connsiteX20" fmla="*/ 11963340 w 12192000"/>
              <a:gd name="connsiteY20" fmla="*/ 380539 h 6858000"/>
              <a:gd name="connsiteX21" fmla="*/ 11900144 w 12192000"/>
              <a:gd name="connsiteY21" fmla="*/ 284235 h 6858000"/>
              <a:gd name="connsiteX22" fmla="*/ 11789551 w 12192000"/>
              <a:gd name="connsiteY22" fmla="*/ 215240 h 6858000"/>
              <a:gd name="connsiteX23" fmla="*/ 11779497 w 12192000"/>
              <a:gd name="connsiteY23" fmla="*/ 210928 h 6858000"/>
              <a:gd name="connsiteX24" fmla="*/ 0 w 12192000"/>
              <a:gd name="connsiteY24" fmla="*/ 0 h 6858000"/>
              <a:gd name="connsiteX25" fmla="*/ 12192000 w 12192000"/>
              <a:gd name="connsiteY25" fmla="*/ 0 h 6858000"/>
              <a:gd name="connsiteX26" fmla="*/ 12192000 w 12192000"/>
              <a:gd name="connsiteY26" fmla="*/ 6858000 h 6858000"/>
              <a:gd name="connsiteX27" fmla="*/ 0 w 12192000"/>
              <a:gd name="connsiteY2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192000" h="6858000">
                <a:moveTo>
                  <a:pt x="11904137" y="374761"/>
                </a:moveTo>
                <a:cubicBezTo>
                  <a:pt x="11881208" y="376199"/>
                  <a:pt x="11864011" y="390571"/>
                  <a:pt x="11851113" y="409256"/>
                </a:cubicBezTo>
                <a:cubicBezTo>
                  <a:pt x="11835349" y="429377"/>
                  <a:pt x="11825318" y="453810"/>
                  <a:pt x="11813853" y="476806"/>
                </a:cubicBezTo>
                <a:cubicBezTo>
                  <a:pt x="11802389" y="498365"/>
                  <a:pt x="11789491" y="518487"/>
                  <a:pt x="11772294" y="537171"/>
                </a:cubicBezTo>
                <a:cubicBezTo>
                  <a:pt x="11753664" y="557293"/>
                  <a:pt x="11730735" y="573103"/>
                  <a:pt x="11703507" y="580289"/>
                </a:cubicBezTo>
                <a:cubicBezTo>
                  <a:pt x="11716405" y="588912"/>
                  <a:pt x="11733601" y="591787"/>
                  <a:pt x="11747932" y="591787"/>
                </a:cubicBezTo>
                <a:cubicBezTo>
                  <a:pt x="11763696" y="593224"/>
                  <a:pt x="11780893" y="590350"/>
                  <a:pt x="11796656" y="587475"/>
                </a:cubicBezTo>
                <a:cubicBezTo>
                  <a:pt x="11826751" y="583163"/>
                  <a:pt x="11858278" y="573103"/>
                  <a:pt x="11879774" y="551544"/>
                </a:cubicBezTo>
                <a:cubicBezTo>
                  <a:pt x="11845381" y="551544"/>
                  <a:pt x="11818153" y="528548"/>
                  <a:pt x="11816719" y="494054"/>
                </a:cubicBezTo>
                <a:cubicBezTo>
                  <a:pt x="11838216" y="519924"/>
                  <a:pt x="11871176" y="529985"/>
                  <a:pt x="11904137" y="521361"/>
                </a:cubicBezTo>
                <a:cubicBezTo>
                  <a:pt x="11932798" y="512738"/>
                  <a:pt x="11957160" y="489742"/>
                  <a:pt x="11965759" y="460997"/>
                </a:cubicBezTo>
                <a:cubicBezTo>
                  <a:pt x="11971491" y="442312"/>
                  <a:pt x="11972924" y="423628"/>
                  <a:pt x="11964326" y="404944"/>
                </a:cubicBezTo>
                <a:cubicBezTo>
                  <a:pt x="11952861" y="383385"/>
                  <a:pt x="11928499" y="373324"/>
                  <a:pt x="11904137" y="374761"/>
                </a:cubicBezTo>
                <a:close/>
                <a:moveTo>
                  <a:pt x="11779497" y="210928"/>
                </a:moveTo>
                <a:cubicBezTo>
                  <a:pt x="11730664" y="271298"/>
                  <a:pt x="11559747" y="314420"/>
                  <a:pt x="11559747" y="439472"/>
                </a:cubicBezTo>
                <a:cubicBezTo>
                  <a:pt x="11559747" y="486906"/>
                  <a:pt x="11589909" y="532902"/>
                  <a:pt x="11635870" y="550150"/>
                </a:cubicBezTo>
                <a:cubicBezTo>
                  <a:pt x="11663159" y="560212"/>
                  <a:pt x="11693320" y="558775"/>
                  <a:pt x="11720610" y="545838"/>
                </a:cubicBezTo>
                <a:cubicBezTo>
                  <a:pt x="11746463" y="534339"/>
                  <a:pt x="11765134" y="514216"/>
                  <a:pt x="11780933" y="489780"/>
                </a:cubicBezTo>
                <a:cubicBezTo>
                  <a:pt x="11798168" y="465345"/>
                  <a:pt x="11811095" y="439472"/>
                  <a:pt x="11826894" y="413599"/>
                </a:cubicBezTo>
                <a:cubicBezTo>
                  <a:pt x="11841257" y="390601"/>
                  <a:pt x="11861365" y="367603"/>
                  <a:pt x="11888654" y="361853"/>
                </a:cubicBezTo>
                <a:cubicBezTo>
                  <a:pt x="11914507" y="354666"/>
                  <a:pt x="11944668" y="361853"/>
                  <a:pt x="11963340" y="380539"/>
                </a:cubicBezTo>
                <a:cubicBezTo>
                  <a:pt x="11951850" y="343167"/>
                  <a:pt x="11930306" y="311545"/>
                  <a:pt x="11900144" y="284235"/>
                </a:cubicBezTo>
                <a:cubicBezTo>
                  <a:pt x="11867110" y="254050"/>
                  <a:pt x="11829767" y="232489"/>
                  <a:pt x="11789551" y="215240"/>
                </a:cubicBezTo>
                <a:cubicBezTo>
                  <a:pt x="11786678" y="213803"/>
                  <a:pt x="11782369" y="212365"/>
                  <a:pt x="11779497" y="21092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grpSp>
        <p:nvGrpSpPr>
          <p:cNvPr id="5" name="Group 37">
            <a:extLst>
              <a:ext uri="{FF2B5EF4-FFF2-40B4-BE49-F238E27FC236}">
                <a16:creationId xmlns:a16="http://schemas.microsoft.com/office/drawing/2014/main" id="{175605CD-31A1-4F5E-8CC8-FA82332DB3A0}"/>
              </a:ext>
            </a:extLst>
          </p:cNvPr>
          <p:cNvGrpSpPr/>
          <p:nvPr userDrawn="1"/>
        </p:nvGrpSpPr>
        <p:grpSpPr>
          <a:xfrm>
            <a:off x="11562864" y="207688"/>
            <a:ext cx="418487" cy="387209"/>
            <a:chOff x="5481638" y="2859088"/>
            <a:chExt cx="1231900" cy="1139825"/>
          </a:xfrm>
          <a:solidFill>
            <a:schemeClr val="bg1"/>
          </a:solidFill>
        </p:grpSpPr>
        <p:sp>
          <p:nvSpPr>
            <p:cNvPr id="6" name="Freeform 320">
              <a:extLst>
                <a:ext uri="{FF2B5EF4-FFF2-40B4-BE49-F238E27FC236}">
                  <a16:creationId xmlns:a16="http://schemas.microsoft.com/office/drawing/2014/main" id="{AE5DD593-FDBD-4A70-83DE-64E2F0ED00BB}"/>
                </a:ext>
              </a:extLst>
            </p:cNvPr>
            <p:cNvSpPr>
              <a:spLocks/>
            </p:cNvSpPr>
            <p:nvPr userDrawn="1"/>
          </p:nvSpPr>
          <p:spPr bwMode="auto">
            <a:xfrm>
              <a:off x="5481638" y="2859088"/>
              <a:ext cx="1203325" cy="1041400"/>
            </a:xfrm>
            <a:custGeom>
              <a:avLst/>
              <a:gdLst>
                <a:gd name="T0" fmla="*/ 229 w 281"/>
                <a:gd name="T1" fmla="*/ 105 h 243"/>
                <a:gd name="T2" fmla="*/ 186 w 281"/>
                <a:gd name="T3" fmla="*/ 141 h 243"/>
                <a:gd name="T4" fmla="*/ 154 w 281"/>
                <a:gd name="T5" fmla="*/ 194 h 243"/>
                <a:gd name="T6" fmla="*/ 112 w 281"/>
                <a:gd name="T7" fmla="*/ 233 h 243"/>
                <a:gd name="T8" fmla="*/ 53 w 281"/>
                <a:gd name="T9" fmla="*/ 236 h 243"/>
                <a:gd name="T10" fmla="*/ 0 w 281"/>
                <a:gd name="T11" fmla="*/ 159 h 243"/>
                <a:gd name="T12" fmla="*/ 153 w 281"/>
                <a:gd name="T13" fmla="*/ 0 h 243"/>
                <a:gd name="T14" fmla="*/ 153 w 281"/>
                <a:gd name="T15" fmla="*/ 0 h 243"/>
                <a:gd name="T16" fmla="*/ 160 w 281"/>
                <a:gd name="T17" fmla="*/ 3 h 243"/>
                <a:gd name="T18" fmla="*/ 237 w 281"/>
                <a:gd name="T19" fmla="*/ 51 h 243"/>
                <a:gd name="T20" fmla="*/ 281 w 281"/>
                <a:gd name="T21" fmla="*/ 118 h 243"/>
                <a:gd name="T22" fmla="*/ 229 w 281"/>
                <a:gd name="T23" fmla="*/ 105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1" h="243">
                  <a:moveTo>
                    <a:pt x="229" y="105"/>
                  </a:moveTo>
                  <a:cubicBezTo>
                    <a:pt x="210" y="109"/>
                    <a:pt x="196" y="125"/>
                    <a:pt x="186" y="141"/>
                  </a:cubicBezTo>
                  <a:cubicBezTo>
                    <a:pt x="175" y="159"/>
                    <a:pt x="166" y="177"/>
                    <a:pt x="154" y="194"/>
                  </a:cubicBezTo>
                  <a:cubicBezTo>
                    <a:pt x="143" y="211"/>
                    <a:pt x="130" y="225"/>
                    <a:pt x="112" y="233"/>
                  </a:cubicBezTo>
                  <a:cubicBezTo>
                    <a:pt x="93" y="242"/>
                    <a:pt x="72" y="243"/>
                    <a:pt x="53" y="236"/>
                  </a:cubicBezTo>
                  <a:cubicBezTo>
                    <a:pt x="21" y="224"/>
                    <a:pt x="0" y="192"/>
                    <a:pt x="0" y="159"/>
                  </a:cubicBezTo>
                  <a:cubicBezTo>
                    <a:pt x="0" y="72"/>
                    <a:pt x="119" y="42"/>
                    <a:pt x="153" y="0"/>
                  </a:cubicBezTo>
                  <a:cubicBezTo>
                    <a:pt x="153" y="0"/>
                    <a:pt x="153" y="0"/>
                    <a:pt x="153" y="0"/>
                  </a:cubicBezTo>
                  <a:cubicBezTo>
                    <a:pt x="155" y="1"/>
                    <a:pt x="158" y="2"/>
                    <a:pt x="160" y="3"/>
                  </a:cubicBezTo>
                  <a:cubicBezTo>
                    <a:pt x="188" y="15"/>
                    <a:pt x="214" y="30"/>
                    <a:pt x="237" y="51"/>
                  </a:cubicBezTo>
                  <a:cubicBezTo>
                    <a:pt x="258" y="70"/>
                    <a:pt x="273" y="92"/>
                    <a:pt x="281" y="118"/>
                  </a:cubicBezTo>
                  <a:cubicBezTo>
                    <a:pt x="268" y="105"/>
                    <a:pt x="247" y="100"/>
                    <a:pt x="229" y="105"/>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7" name="Freeform 321">
              <a:extLst>
                <a:ext uri="{FF2B5EF4-FFF2-40B4-BE49-F238E27FC236}">
                  <a16:creationId xmlns:a16="http://schemas.microsoft.com/office/drawing/2014/main" id="{5E1F1E46-28BC-4B11-9A4D-30E587571815}"/>
                </a:ext>
              </a:extLst>
            </p:cNvPr>
            <p:cNvSpPr>
              <a:spLocks/>
            </p:cNvSpPr>
            <p:nvPr userDrawn="1"/>
          </p:nvSpPr>
          <p:spPr bwMode="auto">
            <a:xfrm>
              <a:off x="5910263" y="3343275"/>
              <a:ext cx="803275" cy="655638"/>
            </a:xfrm>
            <a:custGeom>
              <a:avLst/>
              <a:gdLst>
                <a:gd name="T0" fmla="*/ 183 w 188"/>
                <a:gd name="T1" fmla="*/ 61 h 153"/>
                <a:gd name="T2" fmla="*/ 140 w 188"/>
                <a:gd name="T3" fmla="*/ 103 h 153"/>
                <a:gd name="T4" fmla="*/ 79 w 188"/>
                <a:gd name="T5" fmla="*/ 84 h 153"/>
                <a:gd name="T6" fmla="*/ 123 w 188"/>
                <a:gd name="T7" fmla="*/ 124 h 153"/>
                <a:gd name="T8" fmla="*/ 65 w 188"/>
                <a:gd name="T9" fmla="*/ 149 h 153"/>
                <a:gd name="T10" fmla="*/ 31 w 188"/>
                <a:gd name="T11" fmla="*/ 152 h 153"/>
                <a:gd name="T12" fmla="*/ 0 w 188"/>
                <a:gd name="T13" fmla="*/ 144 h 153"/>
                <a:gd name="T14" fmla="*/ 48 w 188"/>
                <a:gd name="T15" fmla="*/ 114 h 153"/>
                <a:gd name="T16" fmla="*/ 77 w 188"/>
                <a:gd name="T17" fmla="*/ 72 h 153"/>
                <a:gd name="T18" fmla="*/ 103 w 188"/>
                <a:gd name="T19" fmla="*/ 25 h 153"/>
                <a:gd name="T20" fmla="*/ 140 w 188"/>
                <a:gd name="T21" fmla="*/ 1 h 153"/>
                <a:gd name="T22" fmla="*/ 182 w 188"/>
                <a:gd name="T23" fmla="*/ 22 h 153"/>
                <a:gd name="T24" fmla="*/ 183 w 188"/>
                <a:gd name="T25" fmla="*/ 61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8" h="153">
                  <a:moveTo>
                    <a:pt x="183" y="61"/>
                  </a:moveTo>
                  <a:cubicBezTo>
                    <a:pt x="177" y="81"/>
                    <a:pt x="160" y="97"/>
                    <a:pt x="140" y="103"/>
                  </a:cubicBezTo>
                  <a:cubicBezTo>
                    <a:pt x="117" y="109"/>
                    <a:pt x="94" y="102"/>
                    <a:pt x="79" y="84"/>
                  </a:cubicBezTo>
                  <a:cubicBezTo>
                    <a:pt x="80" y="108"/>
                    <a:pt x="99" y="124"/>
                    <a:pt x="123" y="124"/>
                  </a:cubicBezTo>
                  <a:cubicBezTo>
                    <a:pt x="108" y="139"/>
                    <a:pt x="86" y="146"/>
                    <a:pt x="65" y="149"/>
                  </a:cubicBezTo>
                  <a:cubicBezTo>
                    <a:pt x="54" y="151"/>
                    <a:pt x="42" y="153"/>
                    <a:pt x="31" y="152"/>
                  </a:cubicBezTo>
                  <a:cubicBezTo>
                    <a:pt x="21" y="152"/>
                    <a:pt x="9" y="150"/>
                    <a:pt x="0" y="144"/>
                  </a:cubicBezTo>
                  <a:cubicBezTo>
                    <a:pt x="19" y="139"/>
                    <a:pt x="35" y="128"/>
                    <a:pt x="48" y="114"/>
                  </a:cubicBezTo>
                  <a:cubicBezTo>
                    <a:pt x="60" y="101"/>
                    <a:pt x="69" y="87"/>
                    <a:pt x="77" y="72"/>
                  </a:cubicBezTo>
                  <a:cubicBezTo>
                    <a:pt x="85" y="56"/>
                    <a:pt x="92" y="39"/>
                    <a:pt x="103" y="25"/>
                  </a:cubicBezTo>
                  <a:cubicBezTo>
                    <a:pt x="112" y="12"/>
                    <a:pt x="124" y="2"/>
                    <a:pt x="140" y="1"/>
                  </a:cubicBezTo>
                  <a:cubicBezTo>
                    <a:pt x="157" y="0"/>
                    <a:pt x="174" y="7"/>
                    <a:pt x="182" y="22"/>
                  </a:cubicBezTo>
                  <a:cubicBezTo>
                    <a:pt x="188" y="35"/>
                    <a:pt x="187" y="48"/>
                    <a:pt x="183" y="61"/>
                  </a:cubicBezTo>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68959166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Full picture blue Pik">
    <p:bg>
      <p:bgPr>
        <a:solidFill>
          <a:schemeClr val="bg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0B335D29-1EFC-4491-AD11-74BC952F53E5}"/>
              </a:ext>
            </a:extLst>
          </p:cNvPr>
          <p:cNvSpPr>
            <a:spLocks noGrp="1"/>
          </p:cNvSpPr>
          <p:nvPr>
            <p:ph type="pic" sz="quarter" idx="13" hasCustomPrompt="1"/>
          </p:nvPr>
        </p:nvSpPr>
        <p:spPr>
          <a:xfrm>
            <a:off x="0" y="0"/>
            <a:ext cx="12192000" cy="6858000"/>
          </a:xfrm>
          <a:custGeom>
            <a:avLst/>
            <a:gdLst>
              <a:gd name="connsiteX0" fmla="*/ 11785528 w 12192000"/>
              <a:gd name="connsiteY0" fmla="*/ 202927 h 6858000"/>
              <a:gd name="connsiteX1" fmla="*/ 11561144 w 12192000"/>
              <a:gd name="connsiteY1" fmla="*/ 434840 h 6858000"/>
              <a:gd name="connsiteX2" fmla="*/ 11638872 w 12192000"/>
              <a:gd name="connsiteY2" fmla="*/ 549328 h 6858000"/>
              <a:gd name="connsiteX3" fmla="*/ 11718066 w 12192000"/>
              <a:gd name="connsiteY3" fmla="*/ 550796 h 6858000"/>
              <a:gd name="connsiteX4" fmla="*/ 11750147 w 12192000"/>
              <a:gd name="connsiteY4" fmla="*/ 534834 h 6858000"/>
              <a:gd name="connsiteX5" fmla="*/ 11776529 w 12192000"/>
              <a:gd name="connsiteY5" fmla="*/ 511343 h 6858000"/>
              <a:gd name="connsiteX6" fmla="*/ 11769485 w 12192000"/>
              <a:gd name="connsiteY6" fmla="*/ 534267 h 6858000"/>
              <a:gd name="connsiteX7" fmla="*/ 11704684 w 12192000"/>
              <a:gd name="connsiteY7" fmla="*/ 577228 h 6858000"/>
              <a:gd name="connsiteX8" fmla="*/ 11758983 w 12192000"/>
              <a:gd name="connsiteY8" fmla="*/ 591915 h 6858000"/>
              <a:gd name="connsiteX9" fmla="*/ 11888125 w 12192000"/>
              <a:gd name="connsiteY9" fmla="*/ 549322 h 6858000"/>
              <a:gd name="connsiteX10" fmla="*/ 11823554 w 12192000"/>
              <a:gd name="connsiteY10" fmla="*/ 492041 h 6858000"/>
              <a:gd name="connsiteX11" fmla="*/ 11888125 w 12192000"/>
              <a:gd name="connsiteY11" fmla="*/ 522885 h 6858000"/>
              <a:gd name="connsiteX12" fmla="*/ 11973357 w 12192000"/>
              <a:gd name="connsiteY12" fmla="*/ 465260 h 6858000"/>
              <a:gd name="connsiteX13" fmla="*/ 11980572 w 12192000"/>
              <a:gd name="connsiteY13" fmla="*/ 428927 h 6858000"/>
              <a:gd name="connsiteX14" fmla="*/ 11980580 w 12192000"/>
              <a:gd name="connsiteY14" fmla="*/ 428969 h 6858000"/>
              <a:gd name="connsiteX15" fmla="*/ 11980580 w 12192000"/>
              <a:gd name="connsiteY15" fmla="*/ 428886 h 6858000"/>
              <a:gd name="connsiteX16" fmla="*/ 11980580 w 12192000"/>
              <a:gd name="connsiteY16" fmla="*/ 426033 h 6858000"/>
              <a:gd name="connsiteX17" fmla="*/ 11908719 w 12192000"/>
              <a:gd name="connsiteY17" fmla="*/ 277785 h 6858000"/>
              <a:gd name="connsiteX18" fmla="*/ 11795794 w 12192000"/>
              <a:gd name="connsiteY18" fmla="*/ 207330 h 6858000"/>
              <a:gd name="connsiteX19" fmla="*/ 11785528 w 12192000"/>
              <a:gd name="connsiteY19" fmla="*/ 202927 h 6858000"/>
              <a:gd name="connsiteX20" fmla="*/ 0 w 12192000"/>
              <a:gd name="connsiteY20" fmla="*/ 0 h 6858000"/>
              <a:gd name="connsiteX21" fmla="*/ 12192000 w 12192000"/>
              <a:gd name="connsiteY21" fmla="*/ 0 h 6858000"/>
              <a:gd name="connsiteX22" fmla="*/ 12192000 w 12192000"/>
              <a:gd name="connsiteY22" fmla="*/ 6858000 h 6858000"/>
              <a:gd name="connsiteX23" fmla="*/ 0 w 12192000"/>
              <a:gd name="connsiteY2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2192000" h="6858000">
                <a:moveTo>
                  <a:pt x="11785528" y="202927"/>
                </a:moveTo>
                <a:cubicBezTo>
                  <a:pt x="11735665" y="263107"/>
                  <a:pt x="11561144" y="308609"/>
                  <a:pt x="11561144" y="434840"/>
                </a:cubicBezTo>
                <a:cubicBezTo>
                  <a:pt x="11561144" y="484745"/>
                  <a:pt x="11591942" y="531715"/>
                  <a:pt x="11638872" y="549328"/>
                </a:cubicBezTo>
                <a:cubicBezTo>
                  <a:pt x="11665270" y="559603"/>
                  <a:pt x="11691668" y="559603"/>
                  <a:pt x="11718066" y="550796"/>
                </a:cubicBezTo>
                <a:cubicBezTo>
                  <a:pt x="11729799" y="547127"/>
                  <a:pt x="11740431" y="541622"/>
                  <a:pt x="11750147" y="534834"/>
                </a:cubicBezTo>
                <a:lnTo>
                  <a:pt x="11776529" y="511343"/>
                </a:lnTo>
                <a:lnTo>
                  <a:pt x="11769485" y="534267"/>
                </a:lnTo>
                <a:cubicBezTo>
                  <a:pt x="11757790" y="556023"/>
                  <a:pt x="11733301" y="572822"/>
                  <a:pt x="11704684" y="577228"/>
                </a:cubicBezTo>
                <a:cubicBezTo>
                  <a:pt x="11713489" y="586040"/>
                  <a:pt x="11734035" y="591915"/>
                  <a:pt x="11758983" y="591915"/>
                </a:cubicBezTo>
                <a:cubicBezTo>
                  <a:pt x="11804476" y="591915"/>
                  <a:pt x="11860242" y="578696"/>
                  <a:pt x="11888125" y="549322"/>
                </a:cubicBezTo>
                <a:cubicBezTo>
                  <a:pt x="11849970" y="550790"/>
                  <a:pt x="11825022" y="525822"/>
                  <a:pt x="11823554" y="492041"/>
                </a:cubicBezTo>
                <a:cubicBezTo>
                  <a:pt x="11841164" y="514072"/>
                  <a:pt x="11863177" y="522885"/>
                  <a:pt x="11888125" y="522885"/>
                </a:cubicBezTo>
                <a:cubicBezTo>
                  <a:pt x="11926648" y="522885"/>
                  <a:pt x="11959392" y="498926"/>
                  <a:pt x="11973357" y="465260"/>
                </a:cubicBezTo>
                <a:lnTo>
                  <a:pt x="11980572" y="428927"/>
                </a:lnTo>
                <a:lnTo>
                  <a:pt x="11980580" y="428969"/>
                </a:lnTo>
                <a:lnTo>
                  <a:pt x="11980580" y="428886"/>
                </a:lnTo>
                <a:lnTo>
                  <a:pt x="11980580" y="426033"/>
                </a:lnTo>
                <a:cubicBezTo>
                  <a:pt x="11980580" y="367321"/>
                  <a:pt x="11951249" y="317416"/>
                  <a:pt x="11908719" y="277785"/>
                </a:cubicBezTo>
                <a:cubicBezTo>
                  <a:pt x="11876454" y="246961"/>
                  <a:pt x="11836857" y="224944"/>
                  <a:pt x="11795794" y="207330"/>
                </a:cubicBezTo>
                <a:cubicBezTo>
                  <a:pt x="11792860" y="205863"/>
                  <a:pt x="11789927" y="204395"/>
                  <a:pt x="11785528" y="202927"/>
                </a:cubicBezTo>
                <a:close/>
                <a:moveTo>
                  <a:pt x="0" y="0"/>
                </a:moveTo>
                <a:lnTo>
                  <a:pt x="12192000" y="0"/>
                </a:lnTo>
                <a:lnTo>
                  <a:pt x="12192000" y="6858000"/>
                </a:lnTo>
                <a:lnTo>
                  <a:pt x="0" y="6858000"/>
                </a:lnTo>
                <a:close/>
              </a:path>
            </a:pathLst>
          </a:custGeom>
          <a:solidFill>
            <a:schemeClr val="bg2"/>
          </a:solidFill>
        </p:spPr>
        <p:txBody>
          <a:bodyPr wrap="square">
            <a:noAutofit/>
          </a:bodyPr>
          <a:lstStyle>
            <a:lvl1pPr>
              <a:defRPr>
                <a:solidFill>
                  <a:schemeClr val="bg2">
                    <a:lumMod val="50000"/>
                  </a:schemeClr>
                </a:solidFill>
              </a:defRPr>
            </a:lvl1pPr>
          </a:lstStyle>
          <a:p>
            <a:r>
              <a:rPr lang="de-DE" dirty="0"/>
              <a:t>Insert Picture and send </a:t>
            </a:r>
            <a:r>
              <a:rPr lang="de-DE" dirty="0" err="1"/>
              <a:t>to</a:t>
            </a:r>
            <a:r>
              <a:rPr lang="de-DE" dirty="0"/>
              <a:t> back</a:t>
            </a:r>
          </a:p>
        </p:txBody>
      </p:sp>
    </p:spTree>
    <p:extLst>
      <p:ext uri="{BB962C8B-B14F-4D97-AF65-F5344CB8AC3E}">
        <p14:creationId xmlns:p14="http://schemas.microsoft.com/office/powerpoint/2010/main" val="275575716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Final Slide 1">
    <p:bg>
      <p:bgPr>
        <a:solidFill>
          <a:srgbClr val="272936"/>
        </a:solidFill>
        <a:effectLst/>
      </p:bgPr>
    </p:bg>
    <p:spTree>
      <p:nvGrpSpPr>
        <p:cNvPr id="1" name=""/>
        <p:cNvGrpSpPr/>
        <p:nvPr/>
      </p:nvGrpSpPr>
      <p:grpSpPr>
        <a:xfrm>
          <a:off x="0" y="0"/>
          <a:ext cx="0" cy="0"/>
          <a:chOff x="0" y="0"/>
          <a:chExt cx="0" cy="0"/>
        </a:xfrm>
      </p:grpSpPr>
      <p:pic>
        <p:nvPicPr>
          <p:cNvPr id="17" name="Picture 2" descr="D:\My Work\Template\Icons\Social Media\LinkedIN.png">
            <a:hlinkClick r:id="rId2"/>
          </p:cNvPr>
          <p:cNvPicPr>
            <a:picLocks noChangeAspect="1" noChangeArrowheads="1"/>
          </p:cNvPicPr>
          <p:nvPr/>
        </p:nvPicPr>
        <p:blipFill>
          <a:blip r:embed="rId3" cstate="print"/>
          <a:srcRect/>
          <a:stretch>
            <a:fillRect/>
          </a:stretch>
        </p:blipFill>
        <p:spPr bwMode="auto">
          <a:xfrm>
            <a:off x="810097" y="4968013"/>
            <a:ext cx="333195" cy="333195"/>
          </a:xfrm>
          <a:prstGeom prst="rect">
            <a:avLst/>
          </a:prstGeom>
          <a:noFill/>
        </p:spPr>
      </p:pic>
      <p:pic>
        <p:nvPicPr>
          <p:cNvPr id="18" name="Picture 4" descr="D:\My Work\Template\Icons\Social Media\SlideShare.png">
            <a:hlinkClick r:id="rId4"/>
          </p:cNvPr>
          <p:cNvPicPr>
            <a:picLocks noChangeAspect="1" noChangeArrowheads="1"/>
          </p:cNvPicPr>
          <p:nvPr/>
        </p:nvPicPr>
        <p:blipFill>
          <a:blip r:embed="rId5" cstate="print"/>
          <a:srcRect/>
          <a:stretch>
            <a:fillRect/>
          </a:stretch>
        </p:blipFill>
        <p:spPr bwMode="auto">
          <a:xfrm>
            <a:off x="1193474" y="4968013"/>
            <a:ext cx="333195" cy="333195"/>
          </a:xfrm>
          <a:prstGeom prst="rect">
            <a:avLst/>
          </a:prstGeom>
          <a:noFill/>
        </p:spPr>
      </p:pic>
      <p:pic>
        <p:nvPicPr>
          <p:cNvPr id="19" name="Picture 5" descr="D:\My Work\Template\Icons\Social Media\Twitter.png">
            <a:hlinkClick r:id="rId6"/>
          </p:cNvPr>
          <p:cNvPicPr>
            <a:picLocks noChangeAspect="1" noChangeArrowheads="1"/>
          </p:cNvPicPr>
          <p:nvPr/>
        </p:nvPicPr>
        <p:blipFill>
          <a:blip r:embed="rId7" cstate="print"/>
          <a:srcRect/>
          <a:stretch>
            <a:fillRect/>
          </a:stretch>
        </p:blipFill>
        <p:spPr bwMode="auto">
          <a:xfrm>
            <a:off x="1576851" y="4968013"/>
            <a:ext cx="333195" cy="333195"/>
          </a:xfrm>
          <a:prstGeom prst="rect">
            <a:avLst/>
          </a:prstGeom>
          <a:noFill/>
        </p:spPr>
      </p:pic>
      <p:pic>
        <p:nvPicPr>
          <p:cNvPr id="20" name="Picture 6" descr="D:\My Work\Template\Icons\Social Media\YouTube.png">
            <a:hlinkClick r:id="rId8"/>
          </p:cNvPr>
          <p:cNvPicPr>
            <a:picLocks noChangeAspect="1" noChangeArrowheads="1"/>
          </p:cNvPicPr>
          <p:nvPr/>
        </p:nvPicPr>
        <p:blipFill>
          <a:blip r:embed="rId9" cstate="print"/>
          <a:srcRect/>
          <a:stretch>
            <a:fillRect/>
          </a:stretch>
        </p:blipFill>
        <p:spPr bwMode="auto">
          <a:xfrm>
            <a:off x="1960227" y="4968013"/>
            <a:ext cx="333195" cy="333195"/>
          </a:xfrm>
          <a:prstGeom prst="rect">
            <a:avLst/>
          </a:prstGeom>
          <a:noFill/>
        </p:spPr>
      </p:pic>
      <p:pic>
        <p:nvPicPr>
          <p:cNvPr id="21" name="Picture 7" descr="D:\My Work\Template\Icons\Social Media\Facebook.png">
            <a:hlinkClick r:id="rId10"/>
          </p:cNvPr>
          <p:cNvPicPr>
            <a:picLocks noChangeAspect="1" noChangeArrowheads="1"/>
          </p:cNvPicPr>
          <p:nvPr/>
        </p:nvPicPr>
        <p:blipFill>
          <a:blip r:embed="rId11" cstate="print"/>
          <a:srcRect/>
          <a:stretch>
            <a:fillRect/>
          </a:stretch>
        </p:blipFill>
        <p:spPr bwMode="auto">
          <a:xfrm>
            <a:off x="426720" y="4968013"/>
            <a:ext cx="333195" cy="333195"/>
          </a:xfrm>
          <a:prstGeom prst="rect">
            <a:avLst/>
          </a:prstGeom>
          <a:noFill/>
        </p:spPr>
      </p:pic>
      <p:sp>
        <p:nvSpPr>
          <p:cNvPr id="23" name="Rectangle 22"/>
          <p:cNvSpPr/>
          <p:nvPr/>
        </p:nvSpPr>
        <p:spPr>
          <a:xfrm>
            <a:off x="426720" y="5810190"/>
            <a:ext cx="3293016" cy="400110"/>
          </a:xfrm>
          <a:prstGeom prst="rect">
            <a:avLst/>
          </a:prstGeom>
        </p:spPr>
        <p:txBody>
          <a:bodyPr wrap="square" lIns="0" tIns="0" rIns="0" bIns="0" anchor="b" anchorCtr="0">
            <a:spAutoFit/>
          </a:bodyPr>
          <a:lstStyle/>
          <a:p>
            <a:pPr>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28" name="Image 27">
            <a:extLst>
              <a:ext uri="{FF2B5EF4-FFF2-40B4-BE49-F238E27FC236}">
                <a16:creationId xmlns:a16="http://schemas.microsoft.com/office/drawing/2014/main" id="{CFD4BD67-7A96-4F02-AD8B-7157189FD651}"/>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rot="1808368" flipV="1">
            <a:off x="3661091" y="-1184328"/>
            <a:ext cx="10604299" cy="7497656"/>
          </a:xfrm>
          <a:prstGeom prst="rect">
            <a:avLst/>
          </a:prstGeom>
        </p:spPr>
      </p:pic>
      <p:sp>
        <p:nvSpPr>
          <p:cNvPr id="14" name="Rectangle 13"/>
          <p:cNvSpPr/>
          <p:nvPr/>
        </p:nvSpPr>
        <p:spPr>
          <a:xfrm>
            <a:off x="6536185" y="3318394"/>
            <a:ext cx="4638213" cy="14936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15" name="Rectangle 14"/>
          <p:cNvSpPr/>
          <p:nvPr/>
        </p:nvSpPr>
        <p:spPr>
          <a:xfrm>
            <a:off x="6536184" y="293913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16" name="Rectangle 15"/>
          <p:cNvSpPr/>
          <p:nvPr/>
        </p:nvSpPr>
        <p:spPr>
          <a:xfrm>
            <a:off x="6536184" y="4893914"/>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13" name="Image 12" descr="Une image contenant texte&#10;&#10;Description générée automatiquement">
            <a:extLst>
              <a:ext uri="{FF2B5EF4-FFF2-40B4-BE49-F238E27FC236}">
                <a16:creationId xmlns:a16="http://schemas.microsoft.com/office/drawing/2014/main" id="{A0C8CF1B-496A-4A5B-A698-8344534684E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1338044853"/>
      </p:ext>
    </p:extLst>
  </p:cSld>
  <p:clrMapOvr>
    <a:masterClrMapping/>
  </p:clrMapOvr>
  <p:extLst>
    <p:ext uri="{DCECCB84-F9BA-43D5-87BE-67443E8EF086}">
      <p15:sldGuideLst xmlns:p15="http://schemas.microsoft.com/office/powerpoint/2012/main"/>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blank" preserve="1">
  <p:cSld name="2_Final Slide 2">
    <p:bg>
      <p:bgPr>
        <a:solidFill>
          <a:srgbClr val="272936"/>
        </a:solidFill>
        <a:effectLst/>
      </p:bgPr>
    </p:bg>
    <p:spTree>
      <p:nvGrpSpPr>
        <p:cNvPr id="1" name=""/>
        <p:cNvGrpSpPr/>
        <p:nvPr/>
      </p:nvGrpSpPr>
      <p:grpSpPr>
        <a:xfrm>
          <a:off x="0" y="0"/>
          <a:ext cx="0" cy="0"/>
          <a:chOff x="0" y="0"/>
          <a:chExt cx="0" cy="0"/>
        </a:xfrm>
      </p:grpSpPr>
      <p:pic>
        <p:nvPicPr>
          <p:cNvPr id="16" name="Image 15">
            <a:extLst>
              <a:ext uri="{FF2B5EF4-FFF2-40B4-BE49-F238E27FC236}">
                <a16:creationId xmlns:a16="http://schemas.microsoft.com/office/drawing/2014/main" id="{0489A022-D524-4B27-A5EC-7E24500CC9B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2214" y="1295400"/>
            <a:ext cx="9702386" cy="6043284"/>
          </a:xfrm>
          <a:prstGeom prst="rect">
            <a:avLst/>
          </a:prstGeom>
        </p:spPr>
      </p:pic>
      <p:sp>
        <p:nvSpPr>
          <p:cNvPr id="57" name="Rectangle 56"/>
          <p:cNvSpPr/>
          <p:nvPr/>
        </p:nvSpPr>
        <p:spPr>
          <a:xfrm>
            <a:off x="426720" y="5840235"/>
            <a:ext cx="3221008" cy="400110"/>
          </a:xfrm>
          <a:prstGeom prst="rect">
            <a:avLst/>
          </a:prstGeom>
        </p:spPr>
        <p:txBody>
          <a:bodyPr wrap="square" lIns="0" tIns="0" rIns="0" bIns="0" anchor="b" anchorCtr="0">
            <a:spAutoFit/>
          </a:bodyPr>
          <a:lstStyle/>
          <a:p>
            <a:pPr lvl="0">
              <a:spcAft>
                <a:spcPts val="600"/>
              </a:spcAft>
            </a:pPr>
            <a:r>
              <a:rPr lang="en-US" sz="700" noProof="0" dirty="0">
                <a:solidFill>
                  <a:schemeClr val="bg1"/>
                </a:solidFill>
                <a:latin typeface="Ubuntu" panose="020B0504030602030204" pitchFamily="34" charset="0"/>
                <a:cs typeface="Arial"/>
              </a:rPr>
              <a:t>This presentation contains information that may be privileged or confidential and is the property of the Capgemini Group.</a:t>
            </a:r>
          </a:p>
          <a:p>
            <a:pPr lvl="0">
              <a:spcAft>
                <a:spcPts val="600"/>
              </a:spcAft>
            </a:pPr>
            <a:r>
              <a:rPr lang="en-US" sz="700" noProof="0" dirty="0">
                <a:solidFill>
                  <a:schemeClr val="bg1"/>
                </a:solidFill>
                <a:latin typeface="Ubuntu" panose="020B0504030602030204" pitchFamily="34" charset="0"/>
                <a:cs typeface="Arial"/>
              </a:rPr>
              <a:t>Copyright © 2021 Capgemini. All rights reserved.</a:t>
            </a:r>
          </a:p>
        </p:txBody>
      </p:sp>
      <p:pic>
        <p:nvPicPr>
          <p:cNvPr id="17" name="Picture 2" descr="D:\My Work\Template\Icons\Social Media\LinkedIN.png">
            <a:hlinkClick r:id="rId7"/>
            <a:extLst>
              <a:ext uri="{FF2B5EF4-FFF2-40B4-BE49-F238E27FC236}">
                <a16:creationId xmlns:a16="http://schemas.microsoft.com/office/drawing/2014/main" id="{F6DF1D6E-8462-43E1-AFC5-8A5C855024F4}"/>
              </a:ext>
            </a:extLst>
          </p:cNvPr>
          <p:cNvPicPr>
            <a:picLocks noChangeAspect="1" noChangeArrowheads="1"/>
          </p:cNvPicPr>
          <p:nvPr/>
        </p:nvPicPr>
        <p:blipFill>
          <a:blip r:embed="rId8" cstate="print"/>
          <a:srcRect/>
          <a:stretch>
            <a:fillRect/>
          </a:stretch>
        </p:blipFill>
        <p:spPr bwMode="auto">
          <a:xfrm>
            <a:off x="810097" y="5328053"/>
            <a:ext cx="333195" cy="333195"/>
          </a:xfrm>
          <a:prstGeom prst="rect">
            <a:avLst/>
          </a:prstGeom>
          <a:noFill/>
        </p:spPr>
      </p:pic>
      <p:pic>
        <p:nvPicPr>
          <p:cNvPr id="19" name="Picture 4" descr="D:\My Work\Template\Icons\Social Media\SlideShare.png">
            <a:hlinkClick r:id="rId9"/>
            <a:extLst>
              <a:ext uri="{FF2B5EF4-FFF2-40B4-BE49-F238E27FC236}">
                <a16:creationId xmlns:a16="http://schemas.microsoft.com/office/drawing/2014/main" id="{DA74C6D2-FFE3-4CE8-B52D-0A33097AEEAF}"/>
              </a:ext>
            </a:extLst>
          </p:cNvPr>
          <p:cNvPicPr>
            <a:picLocks noChangeAspect="1" noChangeArrowheads="1"/>
          </p:cNvPicPr>
          <p:nvPr/>
        </p:nvPicPr>
        <p:blipFill>
          <a:blip r:embed="rId10" cstate="print"/>
          <a:srcRect/>
          <a:stretch>
            <a:fillRect/>
          </a:stretch>
        </p:blipFill>
        <p:spPr bwMode="auto">
          <a:xfrm>
            <a:off x="1193474" y="5328053"/>
            <a:ext cx="333195" cy="333195"/>
          </a:xfrm>
          <a:prstGeom prst="rect">
            <a:avLst/>
          </a:prstGeom>
          <a:noFill/>
        </p:spPr>
      </p:pic>
      <p:pic>
        <p:nvPicPr>
          <p:cNvPr id="20" name="Picture 5" descr="D:\My Work\Template\Icons\Social Media\Twitter.png">
            <a:hlinkClick r:id="rId11"/>
            <a:extLst>
              <a:ext uri="{FF2B5EF4-FFF2-40B4-BE49-F238E27FC236}">
                <a16:creationId xmlns:a16="http://schemas.microsoft.com/office/drawing/2014/main" id="{14E10122-92A2-4535-9737-8C1BE0EE0AEC}"/>
              </a:ext>
            </a:extLst>
          </p:cNvPr>
          <p:cNvPicPr>
            <a:picLocks noChangeAspect="1" noChangeArrowheads="1"/>
          </p:cNvPicPr>
          <p:nvPr/>
        </p:nvPicPr>
        <p:blipFill>
          <a:blip r:embed="rId12" cstate="print"/>
          <a:srcRect/>
          <a:stretch>
            <a:fillRect/>
          </a:stretch>
        </p:blipFill>
        <p:spPr bwMode="auto">
          <a:xfrm>
            <a:off x="1576851" y="5328053"/>
            <a:ext cx="333195" cy="333195"/>
          </a:xfrm>
          <a:prstGeom prst="rect">
            <a:avLst/>
          </a:prstGeom>
          <a:noFill/>
        </p:spPr>
      </p:pic>
      <p:pic>
        <p:nvPicPr>
          <p:cNvPr id="21" name="Picture 6" descr="D:\My Work\Template\Icons\Social Media\YouTube.png">
            <a:hlinkClick r:id="rId13"/>
            <a:extLst>
              <a:ext uri="{FF2B5EF4-FFF2-40B4-BE49-F238E27FC236}">
                <a16:creationId xmlns:a16="http://schemas.microsoft.com/office/drawing/2014/main" id="{BA6EF96A-02CA-41A1-9095-358FE7486671}"/>
              </a:ext>
            </a:extLst>
          </p:cNvPr>
          <p:cNvPicPr>
            <a:picLocks noChangeAspect="1" noChangeArrowheads="1"/>
          </p:cNvPicPr>
          <p:nvPr/>
        </p:nvPicPr>
        <p:blipFill>
          <a:blip r:embed="rId14" cstate="print"/>
          <a:srcRect/>
          <a:stretch>
            <a:fillRect/>
          </a:stretch>
        </p:blipFill>
        <p:spPr bwMode="auto">
          <a:xfrm>
            <a:off x="1960227" y="5328053"/>
            <a:ext cx="333195" cy="333195"/>
          </a:xfrm>
          <a:prstGeom prst="rect">
            <a:avLst/>
          </a:prstGeom>
          <a:noFill/>
        </p:spPr>
      </p:pic>
      <p:pic>
        <p:nvPicPr>
          <p:cNvPr id="22" name="Picture 7" descr="D:\My Work\Template\Icons\Social Media\Facebook.png">
            <a:hlinkClick r:id="rId15"/>
            <a:extLst>
              <a:ext uri="{FF2B5EF4-FFF2-40B4-BE49-F238E27FC236}">
                <a16:creationId xmlns:a16="http://schemas.microsoft.com/office/drawing/2014/main" id="{BCC76D32-C587-45AA-A26C-ED5B038C867B}"/>
              </a:ext>
            </a:extLst>
          </p:cNvPr>
          <p:cNvPicPr>
            <a:picLocks noChangeAspect="1" noChangeArrowheads="1"/>
          </p:cNvPicPr>
          <p:nvPr/>
        </p:nvPicPr>
        <p:blipFill>
          <a:blip r:embed="rId16" cstate="print"/>
          <a:srcRect/>
          <a:stretch>
            <a:fillRect/>
          </a:stretch>
        </p:blipFill>
        <p:spPr bwMode="auto">
          <a:xfrm>
            <a:off x="426720" y="5328053"/>
            <a:ext cx="333195" cy="333195"/>
          </a:xfrm>
          <a:prstGeom prst="rect">
            <a:avLst/>
          </a:prstGeom>
          <a:noFill/>
        </p:spPr>
      </p:pic>
      <p:sp>
        <p:nvSpPr>
          <p:cNvPr id="36" name="Rectangle 35"/>
          <p:cNvSpPr/>
          <p:nvPr/>
        </p:nvSpPr>
        <p:spPr>
          <a:xfrm>
            <a:off x="426523" y="1447577"/>
            <a:ext cx="4962957" cy="1307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lvl="0" algn="just"/>
            <a:r>
              <a:rPr lang="en-GB" sz="900" dirty="0">
                <a:solidFill>
                  <a:schemeClr val="bg1"/>
                </a:solidFill>
                <a:effectLst/>
                <a:latin typeface="Ubuntu" panose="020B0504030602030204" pitchFamily="34" charset="0"/>
              </a:rPr>
              <a:t>Capgemini is a global leader in partnering with companies to transform and manage their business by harnessing the power of technology. The Group is guided everyday by its purpose of unleashing human energy through technology for an inclusive and sustainable future. It is a responsible and diverse organization of 270,000 team members in nearly 50 countries. With its strong 50 year heritage and deep industry expertise, Capgemini is trusted by its clients to address the entire breadth of their business needs, from strategy and design to operations, fuelled by the fast evolving and innovative world of cloud, data, AI, connectivity, software, digital engineering and platforms. The Group reported in 2020 global revenues of €16 billion.</a:t>
            </a:r>
            <a:endParaRPr lang="en-US" sz="900" dirty="0">
              <a:solidFill>
                <a:schemeClr val="bg1"/>
              </a:solidFill>
              <a:effectLst/>
              <a:latin typeface="Ubuntu" panose="020B0504030602030204" pitchFamily="34" charset="0"/>
            </a:endParaRPr>
          </a:p>
        </p:txBody>
      </p:sp>
      <p:sp>
        <p:nvSpPr>
          <p:cNvPr id="48" name="Rectangle 47"/>
          <p:cNvSpPr/>
          <p:nvPr/>
        </p:nvSpPr>
        <p:spPr>
          <a:xfrm>
            <a:off x="426523" y="1074000"/>
            <a:ext cx="2219960" cy="229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nSpc>
                <a:spcPts val="2000"/>
              </a:lnSpc>
            </a:pPr>
            <a:r>
              <a:rPr lang="en-US" sz="1400" dirty="0">
                <a:solidFill>
                  <a:schemeClr val="bg1"/>
                </a:solidFill>
                <a:latin typeface="Ubuntu" panose="020B0504030602030204" pitchFamily="34" charset="0"/>
              </a:rPr>
              <a:t>About Capgemini</a:t>
            </a:r>
          </a:p>
        </p:txBody>
      </p:sp>
      <p:sp>
        <p:nvSpPr>
          <p:cNvPr id="60" name="Rectangle 59"/>
          <p:cNvSpPr/>
          <p:nvPr>
            <p:custDataLst>
              <p:tags r:id="rId1"/>
            </p:custDataLst>
          </p:nvPr>
        </p:nvSpPr>
        <p:spPr>
          <a:xfrm>
            <a:off x="6324599"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1" name="Rectangle 60"/>
          <p:cNvSpPr/>
          <p:nvPr>
            <p:custDataLst>
              <p:tags r:id="rId2"/>
            </p:custDataLst>
          </p:nvPr>
        </p:nvSpPr>
        <p:spPr>
          <a:xfrm>
            <a:off x="9499996" y="1111153"/>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2" name="Rectangle 61"/>
          <p:cNvSpPr/>
          <p:nvPr>
            <p:custDataLst>
              <p:tags r:id="rId3"/>
            </p:custDataLst>
          </p:nvPr>
        </p:nvSpPr>
        <p:spPr>
          <a:xfrm>
            <a:off x="6324599"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sp>
        <p:nvSpPr>
          <p:cNvPr id="63" name="Rectangle 62"/>
          <p:cNvSpPr/>
          <p:nvPr>
            <p:custDataLst>
              <p:tags r:id="rId4"/>
            </p:custDataLst>
          </p:nvPr>
        </p:nvSpPr>
        <p:spPr>
          <a:xfrm>
            <a:off x="9499996" y="2397949"/>
            <a:ext cx="2240280" cy="1031051"/>
          </a:xfrm>
          <a:prstGeom prst="rect">
            <a:avLst/>
          </a:prstGeom>
        </p:spPr>
        <p:txBody>
          <a:bodyPr wrap="square" lIns="0" tIns="0" rIns="0" bIns="0">
            <a:spAutoFit/>
          </a:bodyPr>
          <a:lstStyle/>
          <a:p>
            <a:pPr>
              <a:spcAft>
                <a:spcPts val="600"/>
              </a:spcAft>
            </a:pPr>
            <a:r>
              <a:rPr lang="en-US" sz="1200" b="1" dirty="0">
                <a:solidFill>
                  <a:schemeClr val="bg1"/>
                </a:solidFill>
                <a:latin typeface="Ubuntu" panose="020B0504030602030204" pitchFamily="34" charset="0"/>
                <a:cs typeface="Arial"/>
              </a:rPr>
              <a:t>Name, Last Name</a:t>
            </a:r>
          </a:p>
          <a:p>
            <a:pPr>
              <a:lnSpc>
                <a:spcPts val="1200"/>
              </a:lnSpc>
            </a:pPr>
            <a:r>
              <a:rPr lang="en-US" sz="1000" dirty="0">
                <a:solidFill>
                  <a:schemeClr val="bg1"/>
                </a:solidFill>
                <a:latin typeface="Ubuntu" panose="020B0504030602030204" pitchFamily="34" charset="0"/>
                <a:cs typeface="Arial"/>
              </a:rPr>
              <a:t>Title/Role</a:t>
            </a:r>
          </a:p>
          <a:p>
            <a:pPr>
              <a:lnSpc>
                <a:spcPts val="1200"/>
              </a:lnSpc>
            </a:pPr>
            <a:r>
              <a:rPr lang="en-US" sz="1000" dirty="0">
                <a:solidFill>
                  <a:schemeClr val="bg1"/>
                </a:solidFill>
                <a:latin typeface="Ubuntu" panose="020B0504030602030204" pitchFamily="34" charset="0"/>
                <a:cs typeface="Arial"/>
              </a:rPr>
              <a:t>Capgemini Office (Optional)</a:t>
            </a:r>
          </a:p>
          <a:p>
            <a:pPr>
              <a:lnSpc>
                <a:spcPts val="1200"/>
              </a:lnSpc>
            </a:pPr>
            <a:r>
              <a:rPr lang="en-US" sz="1000" dirty="0">
                <a:solidFill>
                  <a:schemeClr val="bg1"/>
                </a:solidFill>
                <a:latin typeface="Ubuntu" panose="020B0504030602030204" pitchFamily="34" charset="0"/>
                <a:cs typeface="Arial"/>
              </a:rPr>
              <a:t>Address Line 1</a:t>
            </a:r>
          </a:p>
          <a:p>
            <a:pPr>
              <a:lnSpc>
                <a:spcPts val="1200"/>
              </a:lnSpc>
            </a:pPr>
            <a:r>
              <a:rPr lang="en-US" sz="1000" dirty="0">
                <a:solidFill>
                  <a:schemeClr val="bg1"/>
                </a:solidFill>
                <a:latin typeface="Ubuntu" panose="020B0504030602030204" pitchFamily="34" charset="0"/>
                <a:cs typeface="Arial"/>
              </a:rPr>
              <a:t>Address Line 2 </a:t>
            </a:r>
          </a:p>
          <a:p>
            <a:pPr>
              <a:lnSpc>
                <a:spcPts val="1200"/>
              </a:lnSpc>
            </a:pPr>
            <a:r>
              <a:rPr lang="en-US" sz="1000" dirty="0">
                <a:solidFill>
                  <a:schemeClr val="bg1"/>
                </a:solidFill>
                <a:latin typeface="Ubuntu" panose="020B0504030602030204" pitchFamily="34" charset="0"/>
                <a:cs typeface="Arial"/>
              </a:rPr>
              <a:t>Address Line 3</a:t>
            </a:r>
          </a:p>
        </p:txBody>
      </p:sp>
      <p:cxnSp>
        <p:nvCxnSpPr>
          <p:cNvPr id="64" name="Straight Connector 63"/>
          <p:cNvCxnSpPr/>
          <p:nvPr/>
        </p:nvCxnSpPr>
        <p:spPr>
          <a:xfrm flipV="1">
            <a:off x="6096000" y="1113931"/>
            <a:ext cx="0" cy="2276757"/>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6E560A55-CF18-4C11-8B57-BBD5A6CD7E74}"/>
              </a:ext>
            </a:extLst>
          </p:cNvPr>
          <p:cNvSpPr/>
          <p:nvPr/>
        </p:nvSpPr>
        <p:spPr>
          <a:xfrm>
            <a:off x="426523" y="2805111"/>
            <a:ext cx="4345176" cy="407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ts val="1200"/>
              </a:lnSpc>
              <a:spcBef>
                <a:spcPts val="0"/>
              </a:spcBef>
              <a:spcAft>
                <a:spcPts val="0"/>
              </a:spcAft>
              <a:buClrTx/>
              <a:buSzTx/>
              <a:buFontTx/>
              <a:buNone/>
              <a:tabLst/>
              <a:defRPr/>
            </a:pPr>
            <a:r>
              <a:rPr lang="en-GB" sz="900" dirty="0">
                <a:solidFill>
                  <a:schemeClr val="bg1"/>
                </a:solidFill>
                <a:effectLst/>
                <a:latin typeface="Ubuntu" panose="020B0504030602030204" pitchFamily="34" charset="0"/>
              </a:rPr>
              <a:t>Get the Future You Want </a:t>
            </a:r>
            <a:r>
              <a:rPr lang="en-US" sz="900" dirty="0">
                <a:solidFill>
                  <a:schemeClr val="bg1"/>
                </a:solidFill>
                <a:effectLst/>
                <a:latin typeface="Ubuntu" panose="020B0504030602030204" pitchFamily="34" charset="0"/>
              </a:rPr>
              <a:t>|</a:t>
            </a:r>
            <a:r>
              <a:rPr lang="en-GB" sz="900" dirty="0">
                <a:solidFill>
                  <a:schemeClr val="bg1"/>
                </a:solidFill>
                <a:effectLst/>
                <a:latin typeface="Ubuntu" panose="020B0504030602030204" pitchFamily="34" charset="0"/>
              </a:rPr>
              <a:t> </a:t>
            </a:r>
            <a:r>
              <a:rPr lang="en-US" sz="1050" dirty="0">
                <a:solidFill>
                  <a:schemeClr val="accent2"/>
                </a:solidFill>
                <a:latin typeface="Ubuntu" panose="020B0504030602030204" pitchFamily="34" charset="0"/>
              </a:rPr>
              <a:t>www.capgemini.com</a:t>
            </a:r>
          </a:p>
        </p:txBody>
      </p:sp>
      <p:pic>
        <p:nvPicPr>
          <p:cNvPr id="24" name="Image 23" descr="Une image contenant texte&#10;&#10;Description générée automatiquement">
            <a:extLst>
              <a:ext uri="{FF2B5EF4-FFF2-40B4-BE49-F238E27FC236}">
                <a16:creationId xmlns:a16="http://schemas.microsoft.com/office/drawing/2014/main" id="{67291309-8FC0-47AE-9F48-E59E45B7FC66}"/>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8765367" y="5376781"/>
            <a:ext cx="3024000" cy="1226177"/>
          </a:xfrm>
          <a:prstGeom prst="rect">
            <a:avLst/>
          </a:prstGeom>
        </p:spPr>
      </p:pic>
    </p:spTree>
    <p:extLst>
      <p:ext uri="{BB962C8B-B14F-4D97-AF65-F5344CB8AC3E}">
        <p14:creationId xmlns:p14="http://schemas.microsoft.com/office/powerpoint/2010/main" val="115391258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p:cSld name="1_Final Slide 1">
    <p:bg>
      <p:bgPr>
        <a:solidFill>
          <a:srgbClr val="272936"/>
        </a:solidFill>
        <a:effectLst/>
      </p:bgPr>
    </p:bg>
    <p:spTree>
      <p:nvGrpSpPr>
        <p:cNvPr id="1" name=""/>
        <p:cNvGrpSpPr/>
        <p:nvPr/>
      </p:nvGrpSpPr>
      <p:grpSpPr>
        <a:xfrm>
          <a:off x="0" y="0"/>
          <a:ext cx="0" cy="0"/>
          <a:chOff x="0" y="0"/>
          <a:chExt cx="0" cy="0"/>
        </a:xfrm>
      </p:grpSpPr>
      <p:pic>
        <p:nvPicPr>
          <p:cNvPr id="3" name="Image 2" descr="Une image contenant texte&#10;&#10;Description générée automatiquement">
            <a:extLst>
              <a:ext uri="{FF2B5EF4-FFF2-40B4-BE49-F238E27FC236}">
                <a16:creationId xmlns:a16="http://schemas.microsoft.com/office/drawing/2014/main" id="{4DF6B7E3-9385-486A-9E72-0D561900C7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9" y="622130"/>
            <a:ext cx="3024000" cy="1226177"/>
          </a:xfrm>
          <a:prstGeom prst="rect">
            <a:avLst/>
          </a:prstGeom>
        </p:spPr>
      </p:pic>
    </p:spTree>
    <p:extLst>
      <p:ext uri="{BB962C8B-B14F-4D97-AF65-F5344CB8AC3E}">
        <p14:creationId xmlns:p14="http://schemas.microsoft.com/office/powerpoint/2010/main" val="2871228302"/>
      </p:ext>
    </p:extLst>
  </p:cSld>
  <p:clrMapOvr>
    <a:masterClrMapping/>
  </p:clrMapOvr>
  <p:extLst>
    <p:ext uri="{DCECCB84-F9BA-43D5-87BE-67443E8EF086}">
      <p15:sldGuideLst xmlns:p15="http://schemas.microsoft.com/office/powerpoint/2012/main"/>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accent4"/>
        </a:solidFill>
        <a:effectLst/>
      </p:bgPr>
    </p:bg>
    <p:spTree>
      <p:nvGrpSpPr>
        <p:cNvPr id="1" name=""/>
        <p:cNvGrpSpPr/>
        <p:nvPr/>
      </p:nvGrpSpPr>
      <p:grpSpPr>
        <a:xfrm>
          <a:off x="0" y="0"/>
          <a:ext cx="0" cy="0"/>
          <a:chOff x="0" y="0"/>
          <a:chExt cx="0" cy="0"/>
        </a:xfrm>
      </p:grpSpPr>
      <p:sp>
        <p:nvSpPr>
          <p:cNvPr id="15" name="Graphic 13">
            <a:extLst>
              <a:ext uri="{FF2B5EF4-FFF2-40B4-BE49-F238E27FC236}">
                <a16:creationId xmlns:a16="http://schemas.microsoft.com/office/drawing/2014/main" id="{5D1B5F70-39A3-4E01-8EEB-A624F6527260}"/>
              </a:ext>
            </a:extLst>
          </p:cNvPr>
          <p:cNvSpPr>
            <a:spLocks noChangeAspect="1"/>
          </p:cNvSpPr>
          <p:nvPr/>
        </p:nvSpPr>
        <p:spPr>
          <a:xfrm>
            <a:off x="263352" y="908720"/>
            <a:ext cx="10199251" cy="6192688"/>
          </a:xfrm>
          <a:custGeom>
            <a:avLst/>
            <a:gdLst>
              <a:gd name="connsiteX0" fmla="*/ 36195 w 8117205"/>
              <a:gd name="connsiteY0" fmla="*/ 4710199 h 4710198"/>
              <a:gd name="connsiteX1" fmla="*/ 0 w 8117205"/>
              <a:gd name="connsiteY1" fmla="*/ 4697817 h 4710198"/>
              <a:gd name="connsiteX2" fmla="*/ 538163 w 8117205"/>
              <a:gd name="connsiteY2" fmla="*/ 3739602 h 4710198"/>
              <a:gd name="connsiteX3" fmla="*/ 1340168 w 8117205"/>
              <a:gd name="connsiteY3" fmla="*/ 2915689 h 4710198"/>
              <a:gd name="connsiteX4" fmla="*/ 2613660 w 8117205"/>
              <a:gd name="connsiteY4" fmla="*/ 2190837 h 4710198"/>
              <a:gd name="connsiteX5" fmla="*/ 2621280 w 8117205"/>
              <a:gd name="connsiteY5" fmla="*/ 2187979 h 4710198"/>
              <a:gd name="connsiteX6" fmla="*/ 2628900 w 8117205"/>
              <a:gd name="connsiteY6" fmla="*/ 2191789 h 4710198"/>
              <a:gd name="connsiteX7" fmla="*/ 4513898 w 8117205"/>
              <a:gd name="connsiteY7" fmla="*/ 2830917 h 4710198"/>
              <a:gd name="connsiteX8" fmla="*/ 5841683 w 8117205"/>
              <a:gd name="connsiteY8" fmla="*/ 2599459 h 4710198"/>
              <a:gd name="connsiteX9" fmla="*/ 6102668 w 8117205"/>
              <a:gd name="connsiteY9" fmla="*/ 1288819 h 4710198"/>
              <a:gd name="connsiteX10" fmla="*/ 6256020 w 8117205"/>
              <a:gd name="connsiteY10" fmla="*/ 204874 h 4710198"/>
              <a:gd name="connsiteX11" fmla="*/ 7391400 w 8117205"/>
              <a:gd name="connsiteY11" fmla="*/ 43901 h 4710198"/>
              <a:gd name="connsiteX12" fmla="*/ 8117205 w 8117205"/>
              <a:gd name="connsiteY12" fmla="*/ 242021 h 4710198"/>
              <a:gd name="connsiteX13" fmla="*/ 8102918 w 8117205"/>
              <a:gd name="connsiteY13" fmla="*/ 277264 h 4710198"/>
              <a:gd name="connsiteX14" fmla="*/ 7384733 w 8117205"/>
              <a:gd name="connsiteY14" fmla="*/ 82001 h 4710198"/>
              <a:gd name="connsiteX15" fmla="*/ 6281738 w 8117205"/>
              <a:gd name="connsiteY15" fmla="*/ 233449 h 4710198"/>
              <a:gd name="connsiteX16" fmla="*/ 6139815 w 8117205"/>
              <a:gd name="connsiteY16" fmla="*/ 1279294 h 4710198"/>
              <a:gd name="connsiteX17" fmla="*/ 6187440 w 8117205"/>
              <a:gd name="connsiteY17" fmla="*/ 2101302 h 4710198"/>
              <a:gd name="connsiteX18" fmla="*/ 5866448 w 8117205"/>
              <a:gd name="connsiteY18" fmla="*/ 2629939 h 4710198"/>
              <a:gd name="connsiteX19" fmla="*/ 4510088 w 8117205"/>
              <a:gd name="connsiteY19" fmla="*/ 2869969 h 4710198"/>
              <a:gd name="connsiteX20" fmla="*/ 2620328 w 8117205"/>
              <a:gd name="connsiteY20" fmla="*/ 2230842 h 4710198"/>
              <a:gd name="connsiteX21" fmla="*/ 568643 w 8117205"/>
              <a:gd name="connsiteY21" fmla="*/ 3763414 h 4710198"/>
              <a:gd name="connsiteX22" fmla="*/ 36195 w 8117205"/>
              <a:gd name="connsiteY22" fmla="*/ 4710199 h 4710198"/>
              <a:gd name="connsiteX0" fmla="*/ 36195 w 8117205"/>
              <a:gd name="connsiteY0" fmla="*/ 4710199 h 4710199"/>
              <a:gd name="connsiteX1" fmla="*/ 0 w 8117205"/>
              <a:gd name="connsiteY1" fmla="*/ 4697817 h 4710199"/>
              <a:gd name="connsiteX2" fmla="*/ 538163 w 8117205"/>
              <a:gd name="connsiteY2" fmla="*/ 3739602 h 4710199"/>
              <a:gd name="connsiteX3" fmla="*/ 1340168 w 8117205"/>
              <a:gd name="connsiteY3" fmla="*/ 2915689 h 4710199"/>
              <a:gd name="connsiteX4" fmla="*/ 2613660 w 8117205"/>
              <a:gd name="connsiteY4" fmla="*/ 2190837 h 4710199"/>
              <a:gd name="connsiteX5" fmla="*/ 2621280 w 8117205"/>
              <a:gd name="connsiteY5" fmla="*/ 2187979 h 4710199"/>
              <a:gd name="connsiteX6" fmla="*/ 2628900 w 8117205"/>
              <a:gd name="connsiteY6" fmla="*/ 2191789 h 4710199"/>
              <a:gd name="connsiteX7" fmla="*/ 4513898 w 8117205"/>
              <a:gd name="connsiteY7" fmla="*/ 2830917 h 4710199"/>
              <a:gd name="connsiteX8" fmla="*/ 5841683 w 8117205"/>
              <a:gd name="connsiteY8" fmla="*/ 2599459 h 4710199"/>
              <a:gd name="connsiteX9" fmla="*/ 6102668 w 8117205"/>
              <a:gd name="connsiteY9" fmla="*/ 1288819 h 4710199"/>
              <a:gd name="connsiteX10" fmla="*/ 6256020 w 8117205"/>
              <a:gd name="connsiteY10" fmla="*/ 204874 h 4710199"/>
              <a:gd name="connsiteX11" fmla="*/ 7391400 w 8117205"/>
              <a:gd name="connsiteY11" fmla="*/ 43901 h 4710199"/>
              <a:gd name="connsiteX12" fmla="*/ 8117205 w 8117205"/>
              <a:gd name="connsiteY12" fmla="*/ 242021 h 4710199"/>
              <a:gd name="connsiteX13" fmla="*/ 7384733 w 8117205"/>
              <a:gd name="connsiteY13" fmla="*/ 82001 h 4710199"/>
              <a:gd name="connsiteX14" fmla="*/ 6281738 w 8117205"/>
              <a:gd name="connsiteY14" fmla="*/ 233449 h 4710199"/>
              <a:gd name="connsiteX15" fmla="*/ 6139815 w 8117205"/>
              <a:gd name="connsiteY15" fmla="*/ 1279294 h 4710199"/>
              <a:gd name="connsiteX16" fmla="*/ 6187440 w 8117205"/>
              <a:gd name="connsiteY16" fmla="*/ 2101302 h 4710199"/>
              <a:gd name="connsiteX17" fmla="*/ 5866448 w 8117205"/>
              <a:gd name="connsiteY17" fmla="*/ 2629939 h 4710199"/>
              <a:gd name="connsiteX18" fmla="*/ 4510088 w 8117205"/>
              <a:gd name="connsiteY18" fmla="*/ 2869969 h 4710199"/>
              <a:gd name="connsiteX19" fmla="*/ 2620328 w 8117205"/>
              <a:gd name="connsiteY19" fmla="*/ 2230842 h 4710199"/>
              <a:gd name="connsiteX20" fmla="*/ 568643 w 8117205"/>
              <a:gd name="connsiteY20" fmla="*/ 3763414 h 4710199"/>
              <a:gd name="connsiteX21" fmla="*/ 36195 w 8117205"/>
              <a:gd name="connsiteY21" fmla="*/ 4710199 h 4710199"/>
              <a:gd name="connsiteX0" fmla="*/ 36195 w 7528033"/>
              <a:gd name="connsiteY0" fmla="*/ 4673434 h 4673434"/>
              <a:gd name="connsiteX1" fmla="*/ 0 w 7528033"/>
              <a:gd name="connsiteY1" fmla="*/ 4661052 h 4673434"/>
              <a:gd name="connsiteX2" fmla="*/ 538163 w 7528033"/>
              <a:gd name="connsiteY2" fmla="*/ 3702837 h 4673434"/>
              <a:gd name="connsiteX3" fmla="*/ 1340168 w 7528033"/>
              <a:gd name="connsiteY3" fmla="*/ 2878924 h 4673434"/>
              <a:gd name="connsiteX4" fmla="*/ 2613660 w 7528033"/>
              <a:gd name="connsiteY4" fmla="*/ 2154072 h 4673434"/>
              <a:gd name="connsiteX5" fmla="*/ 2621280 w 7528033"/>
              <a:gd name="connsiteY5" fmla="*/ 2151214 h 4673434"/>
              <a:gd name="connsiteX6" fmla="*/ 2628900 w 7528033"/>
              <a:gd name="connsiteY6" fmla="*/ 2155024 h 4673434"/>
              <a:gd name="connsiteX7" fmla="*/ 4513898 w 7528033"/>
              <a:gd name="connsiteY7" fmla="*/ 2794152 h 4673434"/>
              <a:gd name="connsiteX8" fmla="*/ 5841683 w 7528033"/>
              <a:gd name="connsiteY8" fmla="*/ 2562694 h 4673434"/>
              <a:gd name="connsiteX9" fmla="*/ 6102668 w 7528033"/>
              <a:gd name="connsiteY9" fmla="*/ 1252054 h 4673434"/>
              <a:gd name="connsiteX10" fmla="*/ 6256020 w 7528033"/>
              <a:gd name="connsiteY10" fmla="*/ 168109 h 4673434"/>
              <a:gd name="connsiteX11" fmla="*/ 7391400 w 7528033"/>
              <a:gd name="connsiteY11" fmla="*/ 7136 h 4673434"/>
              <a:gd name="connsiteX12" fmla="*/ 7384733 w 7528033"/>
              <a:gd name="connsiteY12" fmla="*/ 45236 h 4673434"/>
              <a:gd name="connsiteX13" fmla="*/ 6281738 w 7528033"/>
              <a:gd name="connsiteY13" fmla="*/ 196684 h 4673434"/>
              <a:gd name="connsiteX14" fmla="*/ 6139815 w 7528033"/>
              <a:gd name="connsiteY14" fmla="*/ 1242529 h 4673434"/>
              <a:gd name="connsiteX15" fmla="*/ 6187440 w 7528033"/>
              <a:gd name="connsiteY15" fmla="*/ 2064537 h 4673434"/>
              <a:gd name="connsiteX16" fmla="*/ 5866448 w 7528033"/>
              <a:gd name="connsiteY16" fmla="*/ 2593174 h 4673434"/>
              <a:gd name="connsiteX17" fmla="*/ 4510088 w 7528033"/>
              <a:gd name="connsiteY17" fmla="*/ 2833204 h 4673434"/>
              <a:gd name="connsiteX18" fmla="*/ 2620328 w 7528033"/>
              <a:gd name="connsiteY18" fmla="*/ 2194077 h 4673434"/>
              <a:gd name="connsiteX19" fmla="*/ 568643 w 7528033"/>
              <a:gd name="connsiteY19" fmla="*/ 3726649 h 4673434"/>
              <a:gd name="connsiteX20" fmla="*/ 36195 w 7528033"/>
              <a:gd name="connsiteY20" fmla="*/ 4673434 h 4673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528033" h="4673434">
                <a:moveTo>
                  <a:pt x="36195" y="4673434"/>
                </a:moveTo>
                <a:lnTo>
                  <a:pt x="0" y="4661052"/>
                </a:lnTo>
                <a:cubicBezTo>
                  <a:pt x="953" y="4656289"/>
                  <a:pt x="145733" y="4224807"/>
                  <a:pt x="538163" y="3702837"/>
                </a:cubicBezTo>
                <a:cubicBezTo>
                  <a:pt x="768668" y="3396132"/>
                  <a:pt x="1038225" y="3118954"/>
                  <a:pt x="1340168" y="2878924"/>
                </a:cubicBezTo>
                <a:cubicBezTo>
                  <a:pt x="1717358" y="2577934"/>
                  <a:pt x="2145983" y="2334094"/>
                  <a:pt x="2613660" y="2154072"/>
                </a:cubicBezTo>
                <a:lnTo>
                  <a:pt x="2621280" y="2151214"/>
                </a:lnTo>
                <a:lnTo>
                  <a:pt x="2628900" y="2155024"/>
                </a:lnTo>
                <a:cubicBezTo>
                  <a:pt x="3289935" y="2497924"/>
                  <a:pt x="3941445" y="2718904"/>
                  <a:pt x="4513898" y="2794152"/>
                </a:cubicBezTo>
                <a:cubicBezTo>
                  <a:pt x="5095875" y="2871304"/>
                  <a:pt x="5554980" y="2790341"/>
                  <a:pt x="5841683" y="2562694"/>
                </a:cubicBezTo>
                <a:cubicBezTo>
                  <a:pt x="6168390" y="2302662"/>
                  <a:pt x="6257925" y="1849271"/>
                  <a:pt x="6102668" y="1252054"/>
                </a:cubicBezTo>
                <a:cubicBezTo>
                  <a:pt x="5969318" y="741514"/>
                  <a:pt x="6020753" y="376706"/>
                  <a:pt x="6256020" y="168109"/>
                </a:cubicBezTo>
                <a:cubicBezTo>
                  <a:pt x="6480810" y="-31916"/>
                  <a:pt x="7203281" y="27615"/>
                  <a:pt x="7391400" y="7136"/>
                </a:cubicBezTo>
                <a:cubicBezTo>
                  <a:pt x="7579519" y="-13343"/>
                  <a:pt x="7569677" y="13645"/>
                  <a:pt x="7384733" y="45236"/>
                </a:cubicBezTo>
                <a:cubicBezTo>
                  <a:pt x="7199789" y="76827"/>
                  <a:pt x="6550343" y="-41441"/>
                  <a:pt x="6281738" y="196684"/>
                </a:cubicBezTo>
                <a:cubicBezTo>
                  <a:pt x="6058853" y="394804"/>
                  <a:pt x="6011228" y="747229"/>
                  <a:pt x="6139815" y="1242529"/>
                </a:cubicBezTo>
                <a:cubicBezTo>
                  <a:pt x="6221730" y="1557806"/>
                  <a:pt x="6237923" y="1834031"/>
                  <a:pt x="6187440" y="2064537"/>
                </a:cubicBezTo>
                <a:cubicBezTo>
                  <a:pt x="6138863" y="2283612"/>
                  <a:pt x="6031230" y="2460777"/>
                  <a:pt x="5866448" y="2593174"/>
                </a:cubicBezTo>
                <a:cubicBezTo>
                  <a:pt x="5572125" y="2828441"/>
                  <a:pt x="5102543" y="2911309"/>
                  <a:pt x="4510088" y="2833204"/>
                </a:cubicBezTo>
                <a:cubicBezTo>
                  <a:pt x="3935730" y="2757004"/>
                  <a:pt x="3282315" y="2536024"/>
                  <a:pt x="2620328" y="2194077"/>
                </a:cubicBezTo>
                <a:cubicBezTo>
                  <a:pt x="1574483" y="2598889"/>
                  <a:pt x="927735" y="3251352"/>
                  <a:pt x="568643" y="3726649"/>
                </a:cubicBezTo>
                <a:cubicBezTo>
                  <a:pt x="180023" y="4242904"/>
                  <a:pt x="37148" y="4668672"/>
                  <a:pt x="36195" y="4673434"/>
                </a:cubicBezTo>
                <a:close/>
              </a:path>
            </a:pathLst>
          </a:custGeom>
          <a:gradFill>
            <a:gsLst>
              <a:gs pos="99000">
                <a:schemeClr val="accent2">
                  <a:alpha val="0"/>
                </a:schemeClr>
              </a:gs>
              <a:gs pos="32000">
                <a:srgbClr val="12ABDB">
                  <a:alpha val="17000"/>
                </a:srgbClr>
              </a:gs>
              <a:gs pos="17000">
                <a:schemeClr val="accent2">
                  <a:alpha val="0"/>
                </a:schemeClr>
              </a:gs>
              <a:gs pos="49000">
                <a:srgbClr val="12ABDB"/>
              </a:gs>
              <a:gs pos="70000">
                <a:schemeClr val="accent2"/>
              </a:gs>
            </a:gsLst>
            <a:lin ang="16200000" scaled="0"/>
          </a:gradFill>
          <a:ln w="9525" cap="flat">
            <a:noFill/>
            <a:prstDash val="solid"/>
            <a:miter/>
          </a:ln>
        </p:spPr>
        <p:txBody>
          <a:bodyPr rtlCol="0" anchor="ctr"/>
          <a:lstStyle/>
          <a:p>
            <a:endParaRPr lang="de-DE"/>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242574"/>
            <a:ext cx="11379200" cy="307777"/>
          </a:xfrm>
        </p:spPr>
        <p:txBody>
          <a:bodyPr wrap="square" lIns="36000" tIns="0" rIns="36000">
            <a:sp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339007"/>
            <a:ext cx="11386134" cy="2031325"/>
          </a:xfrm>
        </p:spPr>
        <p:txBody>
          <a:bodyPr wrap="square" lIns="36000" rIns="36000" bIns="0" anchor="b" anchorCtr="0">
            <a:spAutoFit/>
          </a:bodyPr>
          <a:lstStyle>
            <a:lvl1pPr algn="l">
              <a:lnSpc>
                <a:spcPct val="100000"/>
              </a:lnSpc>
              <a:defRPr sz="66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B290AA58-6524-4A50-851C-8EA6E75AA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55116" y="260648"/>
            <a:ext cx="3024000" cy="1226177"/>
          </a:xfrm>
          <a:prstGeom prst="rect">
            <a:avLst/>
          </a:prstGeom>
        </p:spPr>
      </p:pic>
    </p:spTree>
    <p:extLst>
      <p:ext uri="{BB962C8B-B14F-4D97-AF65-F5344CB8AC3E}">
        <p14:creationId xmlns:p14="http://schemas.microsoft.com/office/powerpoint/2010/main" val="312305294"/>
      </p:ext>
    </p:extLst>
  </p:cSld>
  <p:clrMapOvr>
    <a:masterClrMapping/>
  </p:clrMapOvr>
  <p:extLst>
    <p:ext uri="{DCECCB84-F9BA-43D5-87BE-67443E8EF086}">
      <p15:sldGuideLst xmlns:p15="http://schemas.microsoft.com/office/powerpoint/2012/main"/>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4"/>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F0D51B9-A61A-4FDC-9E0F-E2A63E0E942C}"/>
              </a:ext>
            </a:extLst>
          </p:cNvPr>
          <p:cNvSpPr>
            <a:spLocks noGrp="1"/>
          </p:cNvSpPr>
          <p:nvPr>
            <p:ph type="pic" sz="quarter" idx="10" hasCustomPrompt="1"/>
          </p:nvPr>
        </p:nvSpPr>
        <p:spPr>
          <a:xfrm>
            <a:off x="5303838" y="0"/>
            <a:ext cx="6888162" cy="6858000"/>
          </a:xfrm>
          <a:solidFill>
            <a:schemeClr val="bg2">
              <a:lumMod val="90000"/>
            </a:schemeClr>
          </a:solidFill>
        </p:spPr>
        <p:txBody>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93129"/>
            <a:ext cx="11386134" cy="2215991"/>
          </a:xfrm>
        </p:spPr>
        <p:txBody>
          <a:bodyPr wrap="square" lIns="36000" rIns="36000" bIns="0" anchor="b" anchorCtr="0">
            <a:spAutoFit/>
          </a:bodyPr>
          <a:lstStyle>
            <a:lvl1pPr algn="l">
              <a:lnSpc>
                <a:spcPct val="90000"/>
              </a:lnSpc>
              <a:defRPr sz="8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7" name="Image 6" descr="Une image contenant texte&#10;&#10;Description générée automatiquement">
            <a:extLst>
              <a:ext uri="{FF2B5EF4-FFF2-40B4-BE49-F238E27FC236}">
                <a16:creationId xmlns:a16="http://schemas.microsoft.com/office/drawing/2014/main" id="{873884F3-4760-488E-A25C-0D285C88AE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408" y="260648"/>
            <a:ext cx="3024000" cy="1226177"/>
          </a:xfrm>
          <a:prstGeom prst="rect">
            <a:avLst/>
          </a:prstGeom>
        </p:spPr>
      </p:pic>
    </p:spTree>
    <p:extLst>
      <p:ext uri="{BB962C8B-B14F-4D97-AF65-F5344CB8AC3E}">
        <p14:creationId xmlns:p14="http://schemas.microsoft.com/office/powerpoint/2010/main" val="58867337"/>
      </p:ext>
    </p:extLst>
  </p:cSld>
  <p:clrMapOvr>
    <a:masterClrMapping/>
  </p:clrMapOvr>
  <p:extLst>
    <p:ext uri="{DCECCB84-F9BA-43D5-87BE-67443E8EF086}">
      <p15:sldGuideLst xmlns:p15="http://schemas.microsoft.com/office/powerpoint/2012/main"/>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Title Slide 3 Full Pictur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B92814EB-708F-421C-9F3F-E5C7B767B62F}"/>
              </a:ext>
            </a:extLst>
          </p:cNvPr>
          <p:cNvSpPr>
            <a:spLocks noGrp="1"/>
          </p:cNvSpPr>
          <p:nvPr>
            <p:ph type="pic" sz="quarter" idx="10" hasCustomPrompt="1"/>
          </p:nvPr>
        </p:nvSpPr>
        <p:spPr>
          <a:xfrm>
            <a:off x="0" y="0"/>
            <a:ext cx="12192000" cy="6858000"/>
          </a:xfrm>
          <a:custGeom>
            <a:avLst/>
            <a:gdLst>
              <a:gd name="connsiteX0" fmla="*/ 10205289 w 12192000"/>
              <a:gd name="connsiteY0" fmla="*/ 966629 h 6858000"/>
              <a:gd name="connsiteX1" fmla="*/ 10155045 w 12192000"/>
              <a:gd name="connsiteY1" fmla="*/ 1089100 h 6858000"/>
              <a:gd name="connsiteX2" fmla="*/ 10129923 w 12192000"/>
              <a:gd name="connsiteY2" fmla="*/ 1057697 h 6858000"/>
              <a:gd name="connsiteX3" fmla="*/ 10205289 w 12192000"/>
              <a:gd name="connsiteY3" fmla="*/ 966629 h 6858000"/>
              <a:gd name="connsiteX4" fmla="*/ 10359163 w 12192000"/>
              <a:gd name="connsiteY4" fmla="*/ 768791 h 6858000"/>
              <a:gd name="connsiteX5" fmla="*/ 10381145 w 12192000"/>
              <a:gd name="connsiteY5" fmla="*/ 803334 h 6858000"/>
              <a:gd name="connsiteX6" fmla="*/ 10330900 w 12192000"/>
              <a:gd name="connsiteY6" fmla="*/ 875561 h 6858000"/>
              <a:gd name="connsiteX7" fmla="*/ 10359163 w 12192000"/>
              <a:gd name="connsiteY7" fmla="*/ 768791 h 6858000"/>
              <a:gd name="connsiteX8" fmla="*/ 11203898 w 12192000"/>
              <a:gd name="connsiteY8" fmla="*/ 658881 h 6858000"/>
              <a:gd name="connsiteX9" fmla="*/ 11178776 w 12192000"/>
              <a:gd name="connsiteY9" fmla="*/ 684003 h 6858000"/>
              <a:gd name="connsiteX10" fmla="*/ 11203898 w 12192000"/>
              <a:gd name="connsiteY10" fmla="*/ 709126 h 6858000"/>
              <a:gd name="connsiteX11" fmla="*/ 11229020 w 12192000"/>
              <a:gd name="connsiteY11" fmla="*/ 684003 h 6858000"/>
              <a:gd name="connsiteX12" fmla="*/ 11203898 w 12192000"/>
              <a:gd name="connsiteY12" fmla="*/ 658881 h 6858000"/>
              <a:gd name="connsiteX13" fmla="*/ 10842765 w 12192000"/>
              <a:gd name="connsiteY13" fmla="*/ 646320 h 6858000"/>
              <a:gd name="connsiteX14" fmla="*/ 10817643 w 12192000"/>
              <a:gd name="connsiteY14" fmla="*/ 674583 h 6858000"/>
              <a:gd name="connsiteX15" fmla="*/ 10842765 w 12192000"/>
              <a:gd name="connsiteY15" fmla="*/ 699705 h 6858000"/>
              <a:gd name="connsiteX16" fmla="*/ 10867887 w 12192000"/>
              <a:gd name="connsiteY16" fmla="*/ 671442 h 6858000"/>
              <a:gd name="connsiteX17" fmla="*/ 10842765 w 12192000"/>
              <a:gd name="connsiteY17" fmla="*/ 646320 h 6858000"/>
              <a:gd name="connsiteX18" fmla="*/ 9570952 w 12192000"/>
              <a:gd name="connsiteY18" fmla="*/ 621198 h 6858000"/>
              <a:gd name="connsiteX19" fmla="*/ 9420219 w 12192000"/>
              <a:gd name="connsiteY19" fmla="*/ 806475 h 6858000"/>
              <a:gd name="connsiteX20" fmla="*/ 9545830 w 12192000"/>
              <a:gd name="connsiteY20" fmla="*/ 969769 h 6858000"/>
              <a:gd name="connsiteX21" fmla="*/ 9665161 w 12192000"/>
              <a:gd name="connsiteY21" fmla="*/ 894402 h 6858000"/>
              <a:gd name="connsiteX22" fmla="*/ 9724826 w 12192000"/>
              <a:gd name="connsiteY22" fmla="*/ 954068 h 6858000"/>
              <a:gd name="connsiteX23" fmla="*/ 9797053 w 12192000"/>
              <a:gd name="connsiteY23" fmla="*/ 900683 h 6858000"/>
              <a:gd name="connsiteX24" fmla="*/ 9847297 w 12192000"/>
              <a:gd name="connsiteY24" fmla="*/ 954068 h 6858000"/>
              <a:gd name="connsiteX25" fmla="*/ 9894401 w 12192000"/>
              <a:gd name="connsiteY25" fmla="*/ 928946 h 6858000"/>
              <a:gd name="connsiteX26" fmla="*/ 9947786 w 12192000"/>
              <a:gd name="connsiteY26" fmla="*/ 1092240 h 6858000"/>
              <a:gd name="connsiteX27" fmla="*/ 9935225 w 12192000"/>
              <a:gd name="connsiteY27" fmla="*/ 957208 h 6858000"/>
              <a:gd name="connsiteX28" fmla="*/ 9985470 w 12192000"/>
              <a:gd name="connsiteY28" fmla="*/ 775072 h 6858000"/>
              <a:gd name="connsiteX29" fmla="*/ 10013732 w 12192000"/>
              <a:gd name="connsiteY29" fmla="*/ 828457 h 6858000"/>
              <a:gd name="connsiteX30" fmla="*/ 10007452 w 12192000"/>
              <a:gd name="connsiteY30" fmla="*/ 875561 h 6858000"/>
              <a:gd name="connsiteX31" fmla="*/ 9944646 w 12192000"/>
              <a:gd name="connsiteY31" fmla="*/ 935226 h 6858000"/>
              <a:gd name="connsiteX32" fmla="*/ 9969768 w 12192000"/>
              <a:gd name="connsiteY32" fmla="*/ 954068 h 6858000"/>
              <a:gd name="connsiteX33" fmla="*/ 10045135 w 12192000"/>
              <a:gd name="connsiteY33" fmla="*/ 878701 h 6858000"/>
              <a:gd name="connsiteX34" fmla="*/ 10092239 w 12192000"/>
              <a:gd name="connsiteY34" fmla="*/ 844158 h 6858000"/>
              <a:gd name="connsiteX35" fmla="*/ 10092239 w 12192000"/>
              <a:gd name="connsiteY35" fmla="*/ 859859 h 6858000"/>
              <a:gd name="connsiteX36" fmla="*/ 10148764 w 12192000"/>
              <a:gd name="connsiteY36" fmla="*/ 938366 h 6858000"/>
              <a:gd name="connsiteX37" fmla="*/ 10208430 w 12192000"/>
              <a:gd name="connsiteY37" fmla="*/ 891262 h 6858000"/>
              <a:gd name="connsiteX38" fmla="*/ 10211570 w 12192000"/>
              <a:gd name="connsiteY38" fmla="*/ 935226 h 6858000"/>
              <a:gd name="connsiteX39" fmla="*/ 10098520 w 12192000"/>
              <a:gd name="connsiteY39" fmla="*/ 1057697 h 6858000"/>
              <a:gd name="connsiteX40" fmla="*/ 10158185 w 12192000"/>
              <a:gd name="connsiteY40" fmla="*/ 1120503 h 6858000"/>
              <a:gd name="connsiteX41" fmla="*/ 10252393 w 12192000"/>
              <a:gd name="connsiteY41" fmla="*/ 947787 h 6858000"/>
              <a:gd name="connsiteX42" fmla="*/ 10315199 w 12192000"/>
              <a:gd name="connsiteY42" fmla="*/ 919525 h 6858000"/>
              <a:gd name="connsiteX43" fmla="*/ 10381145 w 12192000"/>
              <a:gd name="connsiteY43" fmla="*/ 954068 h 6858000"/>
              <a:gd name="connsiteX44" fmla="*/ 10481634 w 12192000"/>
              <a:gd name="connsiteY44" fmla="*/ 884982 h 6858000"/>
              <a:gd name="connsiteX45" fmla="*/ 10513037 w 12192000"/>
              <a:gd name="connsiteY45" fmla="*/ 954068 h 6858000"/>
              <a:gd name="connsiteX46" fmla="*/ 10578983 w 12192000"/>
              <a:gd name="connsiteY46" fmla="*/ 778212 h 6858000"/>
              <a:gd name="connsiteX47" fmla="*/ 10632367 w 12192000"/>
              <a:gd name="connsiteY47" fmla="*/ 969769 h 6858000"/>
              <a:gd name="connsiteX48" fmla="*/ 10704594 w 12192000"/>
              <a:gd name="connsiteY48" fmla="*/ 800194 h 6858000"/>
              <a:gd name="connsiteX49" fmla="*/ 10767400 w 12192000"/>
              <a:gd name="connsiteY49" fmla="*/ 954068 h 6858000"/>
              <a:gd name="connsiteX50" fmla="*/ 10830205 w 12192000"/>
              <a:gd name="connsiteY50" fmla="*/ 866140 h 6858000"/>
              <a:gd name="connsiteX51" fmla="*/ 10893011 w 12192000"/>
              <a:gd name="connsiteY51" fmla="*/ 954068 h 6858000"/>
              <a:gd name="connsiteX52" fmla="*/ 10949536 w 12192000"/>
              <a:gd name="connsiteY52" fmla="*/ 900683 h 6858000"/>
              <a:gd name="connsiteX53" fmla="*/ 10980939 w 12192000"/>
              <a:gd name="connsiteY53" fmla="*/ 954068 h 6858000"/>
              <a:gd name="connsiteX54" fmla="*/ 11059446 w 12192000"/>
              <a:gd name="connsiteY54" fmla="*/ 778212 h 6858000"/>
              <a:gd name="connsiteX55" fmla="*/ 11144233 w 12192000"/>
              <a:gd name="connsiteY55" fmla="*/ 954068 h 6858000"/>
              <a:gd name="connsiteX56" fmla="*/ 11197618 w 12192000"/>
              <a:gd name="connsiteY56" fmla="*/ 894402 h 6858000"/>
              <a:gd name="connsiteX57" fmla="*/ 11244722 w 12192000"/>
              <a:gd name="connsiteY57" fmla="*/ 954068 h 6858000"/>
              <a:gd name="connsiteX58" fmla="*/ 11272985 w 12192000"/>
              <a:gd name="connsiteY58" fmla="*/ 938366 h 6858000"/>
              <a:gd name="connsiteX59" fmla="*/ 11225881 w 12192000"/>
              <a:gd name="connsiteY59" fmla="*/ 784493 h 6858000"/>
              <a:gd name="connsiteX60" fmla="*/ 11207039 w 12192000"/>
              <a:gd name="connsiteY60" fmla="*/ 740529 h 6858000"/>
              <a:gd name="connsiteX61" fmla="*/ 11188197 w 12192000"/>
              <a:gd name="connsiteY61" fmla="*/ 743669 h 6858000"/>
              <a:gd name="connsiteX62" fmla="*/ 11147374 w 12192000"/>
              <a:gd name="connsiteY62" fmla="*/ 913244 h 6858000"/>
              <a:gd name="connsiteX63" fmla="*/ 11062586 w 12192000"/>
              <a:gd name="connsiteY63" fmla="*/ 721687 h 6858000"/>
              <a:gd name="connsiteX64" fmla="*/ 10984079 w 12192000"/>
              <a:gd name="connsiteY64" fmla="*/ 875561 h 6858000"/>
              <a:gd name="connsiteX65" fmla="*/ 10977798 w 12192000"/>
              <a:gd name="connsiteY65" fmla="*/ 803334 h 6858000"/>
              <a:gd name="connsiteX66" fmla="*/ 10980939 w 12192000"/>
              <a:gd name="connsiteY66" fmla="*/ 765651 h 6858000"/>
              <a:gd name="connsiteX67" fmla="*/ 10943255 w 12192000"/>
              <a:gd name="connsiteY67" fmla="*/ 740529 h 6858000"/>
              <a:gd name="connsiteX68" fmla="*/ 10896151 w 12192000"/>
              <a:gd name="connsiteY68" fmla="*/ 916384 h 6858000"/>
              <a:gd name="connsiteX69" fmla="*/ 10858468 w 12192000"/>
              <a:gd name="connsiteY69" fmla="*/ 790773 h 6858000"/>
              <a:gd name="connsiteX70" fmla="*/ 10820784 w 12192000"/>
              <a:gd name="connsiteY70" fmla="*/ 740529 h 6858000"/>
              <a:gd name="connsiteX71" fmla="*/ 10773680 w 12192000"/>
              <a:gd name="connsiteY71" fmla="*/ 906964 h 6858000"/>
              <a:gd name="connsiteX72" fmla="*/ 10707734 w 12192000"/>
              <a:gd name="connsiteY72" fmla="*/ 740529 h 6858000"/>
              <a:gd name="connsiteX73" fmla="*/ 10638648 w 12192000"/>
              <a:gd name="connsiteY73" fmla="*/ 897543 h 6858000"/>
              <a:gd name="connsiteX74" fmla="*/ 10578983 w 12192000"/>
              <a:gd name="connsiteY74" fmla="*/ 721687 h 6858000"/>
              <a:gd name="connsiteX75" fmla="*/ 10516177 w 12192000"/>
              <a:gd name="connsiteY75" fmla="*/ 847298 h 6858000"/>
              <a:gd name="connsiteX76" fmla="*/ 10509897 w 12192000"/>
              <a:gd name="connsiteY76" fmla="*/ 847298 h 6858000"/>
              <a:gd name="connsiteX77" fmla="*/ 10509897 w 12192000"/>
              <a:gd name="connsiteY77" fmla="*/ 809615 h 6858000"/>
              <a:gd name="connsiteX78" fmla="*/ 10475353 w 12192000"/>
              <a:gd name="connsiteY78" fmla="*/ 737388 h 6858000"/>
              <a:gd name="connsiteX79" fmla="*/ 10387426 w 12192000"/>
              <a:gd name="connsiteY79" fmla="*/ 919525 h 6858000"/>
              <a:gd name="connsiteX80" fmla="*/ 10349742 w 12192000"/>
              <a:gd name="connsiteY80" fmla="*/ 903823 h 6858000"/>
              <a:gd name="connsiteX81" fmla="*/ 10425109 w 12192000"/>
              <a:gd name="connsiteY81" fmla="*/ 800194 h 6858000"/>
              <a:gd name="connsiteX82" fmla="*/ 10365444 w 12192000"/>
              <a:gd name="connsiteY82" fmla="*/ 740529 h 6858000"/>
              <a:gd name="connsiteX83" fmla="*/ 10286937 w 12192000"/>
              <a:gd name="connsiteY83" fmla="*/ 837877 h 6858000"/>
              <a:gd name="connsiteX84" fmla="*/ 10299498 w 12192000"/>
              <a:gd name="connsiteY84" fmla="*/ 900683 h 6858000"/>
              <a:gd name="connsiteX85" fmla="*/ 10249253 w 12192000"/>
              <a:gd name="connsiteY85" fmla="*/ 922665 h 6858000"/>
              <a:gd name="connsiteX86" fmla="*/ 10239832 w 12192000"/>
              <a:gd name="connsiteY86" fmla="*/ 784493 h 6858000"/>
              <a:gd name="connsiteX87" fmla="*/ 10202149 w 12192000"/>
              <a:gd name="connsiteY87" fmla="*/ 815895 h 6858000"/>
              <a:gd name="connsiteX88" fmla="*/ 10155045 w 12192000"/>
              <a:gd name="connsiteY88" fmla="*/ 897543 h 6858000"/>
              <a:gd name="connsiteX89" fmla="*/ 10133063 w 12192000"/>
              <a:gd name="connsiteY89" fmla="*/ 863000 h 6858000"/>
              <a:gd name="connsiteX90" fmla="*/ 10236692 w 12192000"/>
              <a:gd name="connsiteY90" fmla="*/ 762511 h 6858000"/>
              <a:gd name="connsiteX91" fmla="*/ 10202149 w 12192000"/>
              <a:gd name="connsiteY91" fmla="*/ 727968 h 6858000"/>
              <a:gd name="connsiteX92" fmla="*/ 10107941 w 12192000"/>
              <a:gd name="connsiteY92" fmla="*/ 784493 h 6858000"/>
              <a:gd name="connsiteX93" fmla="*/ 10051415 w 12192000"/>
              <a:gd name="connsiteY93" fmla="*/ 841018 h 6858000"/>
              <a:gd name="connsiteX94" fmla="*/ 10051415 w 12192000"/>
              <a:gd name="connsiteY94" fmla="*/ 825316 h 6858000"/>
              <a:gd name="connsiteX95" fmla="*/ 9985470 w 12192000"/>
              <a:gd name="connsiteY95" fmla="*/ 734248 h 6858000"/>
              <a:gd name="connsiteX96" fmla="*/ 9932085 w 12192000"/>
              <a:gd name="connsiteY96" fmla="*/ 775072 h 6858000"/>
              <a:gd name="connsiteX97" fmla="*/ 9910103 w 12192000"/>
              <a:gd name="connsiteY97" fmla="*/ 740529 h 6858000"/>
              <a:gd name="connsiteX98" fmla="*/ 9884981 w 12192000"/>
              <a:gd name="connsiteY98" fmla="*/ 746809 h 6858000"/>
              <a:gd name="connsiteX99" fmla="*/ 9891261 w 12192000"/>
              <a:gd name="connsiteY99" fmla="*/ 812755 h 6858000"/>
              <a:gd name="connsiteX100" fmla="*/ 9850437 w 12192000"/>
              <a:gd name="connsiteY100" fmla="*/ 922665 h 6858000"/>
              <a:gd name="connsiteX101" fmla="*/ 9822175 w 12192000"/>
              <a:gd name="connsiteY101" fmla="*/ 800194 h 6858000"/>
              <a:gd name="connsiteX102" fmla="*/ 9809614 w 12192000"/>
              <a:gd name="connsiteY102" fmla="*/ 797054 h 6858000"/>
              <a:gd name="connsiteX103" fmla="*/ 9781351 w 12192000"/>
              <a:gd name="connsiteY103" fmla="*/ 853579 h 6858000"/>
              <a:gd name="connsiteX104" fmla="*/ 9734247 w 12192000"/>
              <a:gd name="connsiteY104" fmla="*/ 919525 h 6858000"/>
              <a:gd name="connsiteX105" fmla="*/ 9709125 w 12192000"/>
              <a:gd name="connsiteY105" fmla="*/ 878701 h 6858000"/>
              <a:gd name="connsiteX106" fmla="*/ 9819035 w 12192000"/>
              <a:gd name="connsiteY106" fmla="*/ 778212 h 6858000"/>
              <a:gd name="connsiteX107" fmla="*/ 9784492 w 12192000"/>
              <a:gd name="connsiteY107" fmla="*/ 740529 h 6858000"/>
              <a:gd name="connsiteX108" fmla="*/ 9674582 w 12192000"/>
              <a:gd name="connsiteY108" fmla="*/ 825316 h 6858000"/>
              <a:gd name="connsiteX109" fmla="*/ 9555251 w 12192000"/>
              <a:gd name="connsiteY109" fmla="*/ 925805 h 6858000"/>
              <a:gd name="connsiteX110" fmla="*/ 9473604 w 12192000"/>
              <a:gd name="connsiteY110" fmla="*/ 800194 h 6858000"/>
              <a:gd name="connsiteX111" fmla="*/ 9567812 w 12192000"/>
              <a:gd name="connsiteY111" fmla="*/ 655741 h 6858000"/>
              <a:gd name="connsiteX112" fmla="*/ 9608636 w 12192000"/>
              <a:gd name="connsiteY112" fmla="*/ 721687 h 6858000"/>
              <a:gd name="connsiteX113" fmla="*/ 9655740 w 12192000"/>
              <a:gd name="connsiteY113" fmla="*/ 687144 h 6858000"/>
              <a:gd name="connsiteX114" fmla="*/ 9570952 w 12192000"/>
              <a:gd name="connsiteY114" fmla="*/ 621198 h 6858000"/>
              <a:gd name="connsiteX115" fmla="*/ 11503938 w 12192000"/>
              <a:gd name="connsiteY115" fmla="*/ 612538 h 6858000"/>
              <a:gd name="connsiteX116" fmla="*/ 11291551 w 12192000"/>
              <a:gd name="connsiteY116" fmla="*/ 832051 h 6858000"/>
              <a:gd name="connsiteX117" fmla="*/ 11365123 w 12192000"/>
              <a:gd name="connsiteY117" fmla="*/ 940418 h 6858000"/>
              <a:gd name="connsiteX118" fmla="*/ 11440083 w 12192000"/>
              <a:gd name="connsiteY118" fmla="*/ 941808 h 6858000"/>
              <a:gd name="connsiteX119" fmla="*/ 11444304 w 12192000"/>
              <a:gd name="connsiteY119" fmla="*/ 939708 h 6858000"/>
              <a:gd name="connsiteX120" fmla="*/ 11445324 w 12192000"/>
              <a:gd name="connsiteY120" fmla="*/ 939542 h 6858000"/>
              <a:gd name="connsiteX121" fmla="*/ 11475268 w 12192000"/>
              <a:gd name="connsiteY121" fmla="*/ 924644 h 6858000"/>
              <a:gd name="connsiteX122" fmla="*/ 11494474 w 12192000"/>
              <a:gd name="connsiteY122" fmla="*/ 907542 h 6858000"/>
              <a:gd name="connsiteX123" fmla="*/ 11488753 w 12192000"/>
              <a:gd name="connsiteY123" fmla="*/ 926162 h 6858000"/>
              <a:gd name="connsiteX124" fmla="*/ 11464846 w 12192000"/>
              <a:gd name="connsiteY124" fmla="*/ 951842 h 6858000"/>
              <a:gd name="connsiteX125" fmla="*/ 11432834 w 12192000"/>
              <a:gd name="connsiteY125" fmla="*/ 964214 h 6858000"/>
              <a:gd name="connsiteX126" fmla="*/ 11433416 w 12192000"/>
              <a:gd name="connsiteY126" fmla="*/ 964508 h 6858000"/>
              <a:gd name="connsiteX127" fmla="*/ 11427416 w 12192000"/>
              <a:gd name="connsiteY127" fmla="*/ 966826 h 6858000"/>
              <a:gd name="connsiteX128" fmla="*/ 11478812 w 12192000"/>
              <a:gd name="connsiteY128" fmla="*/ 980728 h 6858000"/>
              <a:gd name="connsiteX129" fmla="*/ 11601049 w 12192000"/>
              <a:gd name="connsiteY129" fmla="*/ 940412 h 6858000"/>
              <a:gd name="connsiteX130" fmla="*/ 11600229 w 12192000"/>
              <a:gd name="connsiteY130" fmla="*/ 940299 h 6858000"/>
              <a:gd name="connsiteX131" fmla="*/ 11604054 w 12192000"/>
              <a:gd name="connsiteY131" fmla="*/ 938167 h 6858000"/>
              <a:gd name="connsiteX132" fmla="*/ 11561078 w 12192000"/>
              <a:gd name="connsiteY132" fmla="*/ 923772 h 6858000"/>
              <a:gd name="connsiteX133" fmla="*/ 11546930 w 12192000"/>
              <a:gd name="connsiteY133" fmla="*/ 891807 h 6858000"/>
              <a:gd name="connsiteX134" fmla="*/ 11567885 w 12192000"/>
              <a:gd name="connsiteY134" fmla="*/ 908611 h 6858000"/>
              <a:gd name="connsiteX135" fmla="*/ 11601049 w 12192000"/>
              <a:gd name="connsiteY135" fmla="*/ 915389 h 6858000"/>
              <a:gd name="connsiteX136" fmla="*/ 11650104 w 12192000"/>
              <a:gd name="connsiteY136" fmla="*/ 900067 h 6858000"/>
              <a:gd name="connsiteX137" fmla="*/ 11650828 w 12192000"/>
              <a:gd name="connsiteY137" fmla="*/ 899169 h 6858000"/>
              <a:gd name="connsiteX138" fmla="*/ 11652427 w 12192000"/>
              <a:gd name="connsiteY138" fmla="*/ 898382 h 6858000"/>
              <a:gd name="connsiteX139" fmla="*/ 11683608 w 12192000"/>
              <a:gd name="connsiteY139" fmla="*/ 859705 h 6858000"/>
              <a:gd name="connsiteX140" fmla="*/ 11690343 w 12192000"/>
              <a:gd name="connsiteY140" fmla="*/ 825792 h 6858000"/>
              <a:gd name="connsiteX141" fmla="*/ 11690350 w 12192000"/>
              <a:gd name="connsiteY141" fmla="*/ 825831 h 6858000"/>
              <a:gd name="connsiteX142" fmla="*/ 11690350 w 12192000"/>
              <a:gd name="connsiteY142" fmla="*/ 825754 h 6858000"/>
              <a:gd name="connsiteX143" fmla="*/ 11690350 w 12192000"/>
              <a:gd name="connsiteY143" fmla="*/ 823091 h 6858000"/>
              <a:gd name="connsiteX144" fmla="*/ 11623276 w 12192000"/>
              <a:gd name="connsiteY144" fmla="*/ 684719 h 6858000"/>
              <a:gd name="connsiteX145" fmla="*/ 11573655 w 12192000"/>
              <a:gd name="connsiteY145" fmla="*/ 647215 h 6858000"/>
              <a:gd name="connsiteX146" fmla="*/ 11570681 w 12192000"/>
              <a:gd name="connsiteY146" fmla="*/ 645708 h 6858000"/>
              <a:gd name="connsiteX147" fmla="*/ 11570221 w 12192000"/>
              <a:gd name="connsiteY147" fmla="*/ 645361 h 6858000"/>
              <a:gd name="connsiteX148" fmla="*/ 11513655 w 12192000"/>
              <a:gd name="connsiteY148" fmla="*/ 616706 h 6858000"/>
              <a:gd name="connsiteX149" fmla="*/ 11503938 w 12192000"/>
              <a:gd name="connsiteY149" fmla="*/ 612538 h 6858000"/>
              <a:gd name="connsiteX150" fmla="*/ 0 w 12192000"/>
              <a:gd name="connsiteY150" fmla="*/ 0 h 6858000"/>
              <a:gd name="connsiteX151" fmla="*/ 12192000 w 12192000"/>
              <a:gd name="connsiteY151" fmla="*/ 0 h 6858000"/>
              <a:gd name="connsiteX152" fmla="*/ 12192000 w 12192000"/>
              <a:gd name="connsiteY152" fmla="*/ 6858000 h 6858000"/>
              <a:gd name="connsiteX153" fmla="*/ 0 w 12192000"/>
              <a:gd name="connsiteY15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Lst>
            <a:rect l="l" t="t" r="r" b="b"/>
            <a:pathLst>
              <a:path w="12192000" h="6858000">
                <a:moveTo>
                  <a:pt x="10205289" y="966629"/>
                </a:moveTo>
                <a:cubicBezTo>
                  <a:pt x="10205289" y="1067118"/>
                  <a:pt x="10180167" y="1089100"/>
                  <a:pt x="10155045" y="1089100"/>
                </a:cubicBezTo>
                <a:cubicBezTo>
                  <a:pt x="10139343" y="1089100"/>
                  <a:pt x="10129923" y="1073399"/>
                  <a:pt x="10129923" y="1057697"/>
                </a:cubicBezTo>
                <a:cubicBezTo>
                  <a:pt x="10129923" y="1013733"/>
                  <a:pt x="10164466" y="988611"/>
                  <a:pt x="10205289" y="966629"/>
                </a:cubicBezTo>
                <a:close/>
                <a:moveTo>
                  <a:pt x="10359163" y="768791"/>
                </a:moveTo>
                <a:cubicBezTo>
                  <a:pt x="10374864" y="768791"/>
                  <a:pt x="10384285" y="781352"/>
                  <a:pt x="10381145" y="803334"/>
                </a:cubicBezTo>
                <a:cubicBezTo>
                  <a:pt x="10378005" y="828457"/>
                  <a:pt x="10362303" y="853579"/>
                  <a:pt x="10330900" y="875561"/>
                </a:cubicBezTo>
                <a:cubicBezTo>
                  <a:pt x="10318339" y="828457"/>
                  <a:pt x="10327760" y="768791"/>
                  <a:pt x="10359163" y="768791"/>
                </a:cubicBezTo>
                <a:close/>
                <a:moveTo>
                  <a:pt x="11203898" y="658881"/>
                </a:moveTo>
                <a:cubicBezTo>
                  <a:pt x="11191337" y="658881"/>
                  <a:pt x="11178776" y="671442"/>
                  <a:pt x="11178776" y="684003"/>
                </a:cubicBezTo>
                <a:cubicBezTo>
                  <a:pt x="11181916" y="696564"/>
                  <a:pt x="11191337" y="709126"/>
                  <a:pt x="11203898" y="709126"/>
                </a:cubicBezTo>
                <a:cubicBezTo>
                  <a:pt x="11216459" y="709126"/>
                  <a:pt x="11229020" y="696564"/>
                  <a:pt x="11229020" y="684003"/>
                </a:cubicBezTo>
                <a:cubicBezTo>
                  <a:pt x="11229020" y="668302"/>
                  <a:pt x="11219600" y="658881"/>
                  <a:pt x="11203898" y="658881"/>
                </a:cubicBezTo>
                <a:close/>
                <a:moveTo>
                  <a:pt x="10842765" y="646320"/>
                </a:moveTo>
                <a:cubicBezTo>
                  <a:pt x="10827064" y="646320"/>
                  <a:pt x="10817643" y="658881"/>
                  <a:pt x="10817643" y="674583"/>
                </a:cubicBezTo>
                <a:cubicBezTo>
                  <a:pt x="10817643" y="690284"/>
                  <a:pt x="10830204" y="702845"/>
                  <a:pt x="10842765" y="699705"/>
                </a:cubicBezTo>
                <a:cubicBezTo>
                  <a:pt x="10858467" y="699705"/>
                  <a:pt x="10867887" y="687144"/>
                  <a:pt x="10867887" y="671442"/>
                </a:cubicBezTo>
                <a:cubicBezTo>
                  <a:pt x="10867887" y="655741"/>
                  <a:pt x="10858467" y="646320"/>
                  <a:pt x="10842765" y="646320"/>
                </a:cubicBezTo>
                <a:close/>
                <a:moveTo>
                  <a:pt x="9570952" y="621198"/>
                </a:moveTo>
                <a:cubicBezTo>
                  <a:pt x="9492445" y="621198"/>
                  <a:pt x="9420219" y="702845"/>
                  <a:pt x="9420219" y="806475"/>
                </a:cubicBezTo>
                <a:cubicBezTo>
                  <a:pt x="9420219" y="906964"/>
                  <a:pt x="9470463" y="969769"/>
                  <a:pt x="9545830" y="969769"/>
                </a:cubicBezTo>
                <a:cubicBezTo>
                  <a:pt x="9592934" y="969769"/>
                  <a:pt x="9636898" y="944647"/>
                  <a:pt x="9665161" y="894402"/>
                </a:cubicBezTo>
                <a:cubicBezTo>
                  <a:pt x="9671441" y="935226"/>
                  <a:pt x="9702844" y="954068"/>
                  <a:pt x="9724826" y="954068"/>
                </a:cubicBezTo>
                <a:cubicBezTo>
                  <a:pt x="9759369" y="954068"/>
                  <a:pt x="9784492" y="932086"/>
                  <a:pt x="9797053" y="900683"/>
                </a:cubicBezTo>
                <a:cubicBezTo>
                  <a:pt x="9803333" y="932086"/>
                  <a:pt x="9822175" y="954068"/>
                  <a:pt x="9847297" y="954068"/>
                </a:cubicBezTo>
                <a:cubicBezTo>
                  <a:pt x="9866139" y="954068"/>
                  <a:pt x="9881840" y="944647"/>
                  <a:pt x="9894401" y="928946"/>
                </a:cubicBezTo>
                <a:cubicBezTo>
                  <a:pt x="9891261" y="1035715"/>
                  <a:pt x="9884981" y="1104801"/>
                  <a:pt x="9947786" y="1092240"/>
                </a:cubicBezTo>
                <a:cubicBezTo>
                  <a:pt x="9938365" y="1060837"/>
                  <a:pt x="9935225" y="1007453"/>
                  <a:pt x="9935225" y="957208"/>
                </a:cubicBezTo>
                <a:cubicBezTo>
                  <a:pt x="9935225" y="822176"/>
                  <a:pt x="9957207" y="775072"/>
                  <a:pt x="9985470" y="775072"/>
                </a:cubicBezTo>
                <a:cubicBezTo>
                  <a:pt x="10007452" y="775072"/>
                  <a:pt x="10013732" y="800194"/>
                  <a:pt x="10013732" y="828457"/>
                </a:cubicBezTo>
                <a:cubicBezTo>
                  <a:pt x="10013732" y="844158"/>
                  <a:pt x="10013732" y="859859"/>
                  <a:pt x="10007452" y="875561"/>
                </a:cubicBezTo>
                <a:cubicBezTo>
                  <a:pt x="9972908" y="897543"/>
                  <a:pt x="9944646" y="913244"/>
                  <a:pt x="9944646" y="935226"/>
                </a:cubicBezTo>
                <a:cubicBezTo>
                  <a:pt x="9944646" y="954068"/>
                  <a:pt x="9957207" y="954068"/>
                  <a:pt x="9969768" y="954068"/>
                </a:cubicBezTo>
                <a:cubicBezTo>
                  <a:pt x="9994890" y="954068"/>
                  <a:pt x="10029433" y="928946"/>
                  <a:pt x="10045135" y="878701"/>
                </a:cubicBezTo>
                <a:cubicBezTo>
                  <a:pt x="10060836" y="869280"/>
                  <a:pt x="10076538" y="859859"/>
                  <a:pt x="10092239" y="844158"/>
                </a:cubicBezTo>
                <a:cubicBezTo>
                  <a:pt x="10092239" y="850439"/>
                  <a:pt x="10092239" y="853579"/>
                  <a:pt x="10092239" y="859859"/>
                </a:cubicBezTo>
                <a:cubicBezTo>
                  <a:pt x="10092239" y="910104"/>
                  <a:pt x="10114221" y="938366"/>
                  <a:pt x="10148764" y="938366"/>
                </a:cubicBezTo>
                <a:cubicBezTo>
                  <a:pt x="10177027" y="938366"/>
                  <a:pt x="10195868" y="919525"/>
                  <a:pt x="10208430" y="891262"/>
                </a:cubicBezTo>
                <a:cubicBezTo>
                  <a:pt x="10208430" y="906964"/>
                  <a:pt x="10208430" y="922665"/>
                  <a:pt x="10211570" y="935226"/>
                </a:cubicBezTo>
                <a:cubicBezTo>
                  <a:pt x="10158185" y="960348"/>
                  <a:pt x="10098520" y="985471"/>
                  <a:pt x="10098520" y="1057697"/>
                </a:cubicBezTo>
                <a:cubicBezTo>
                  <a:pt x="10098520" y="1095380"/>
                  <a:pt x="10123642" y="1120503"/>
                  <a:pt x="10158185" y="1120503"/>
                </a:cubicBezTo>
                <a:cubicBezTo>
                  <a:pt x="10233552" y="1120503"/>
                  <a:pt x="10252393" y="1041996"/>
                  <a:pt x="10252393" y="947787"/>
                </a:cubicBezTo>
                <a:cubicBezTo>
                  <a:pt x="10277516" y="938366"/>
                  <a:pt x="10296357" y="928946"/>
                  <a:pt x="10315199" y="919525"/>
                </a:cubicBezTo>
                <a:cubicBezTo>
                  <a:pt x="10334041" y="941507"/>
                  <a:pt x="10359163" y="954068"/>
                  <a:pt x="10381145" y="954068"/>
                </a:cubicBezTo>
                <a:cubicBezTo>
                  <a:pt x="10425109" y="954068"/>
                  <a:pt x="10456512" y="932086"/>
                  <a:pt x="10481634" y="884982"/>
                </a:cubicBezTo>
                <a:cubicBezTo>
                  <a:pt x="10484774" y="919525"/>
                  <a:pt x="10494195" y="954068"/>
                  <a:pt x="10513037" y="954068"/>
                </a:cubicBezTo>
                <a:cubicBezTo>
                  <a:pt x="10547580" y="954068"/>
                  <a:pt x="10553860" y="778212"/>
                  <a:pt x="10578983" y="778212"/>
                </a:cubicBezTo>
                <a:cubicBezTo>
                  <a:pt x="10597824" y="778212"/>
                  <a:pt x="10582123" y="969769"/>
                  <a:pt x="10632367" y="969769"/>
                </a:cubicBezTo>
                <a:cubicBezTo>
                  <a:pt x="10676331" y="969769"/>
                  <a:pt x="10685752" y="800194"/>
                  <a:pt x="10704594" y="800194"/>
                </a:cubicBezTo>
                <a:cubicBezTo>
                  <a:pt x="10720295" y="800194"/>
                  <a:pt x="10720295" y="954068"/>
                  <a:pt x="10767400" y="954068"/>
                </a:cubicBezTo>
                <a:cubicBezTo>
                  <a:pt x="10789381" y="954068"/>
                  <a:pt x="10817644" y="925805"/>
                  <a:pt x="10830205" y="866140"/>
                </a:cubicBezTo>
                <a:cubicBezTo>
                  <a:pt x="10836486" y="903823"/>
                  <a:pt x="10855327" y="954068"/>
                  <a:pt x="10893011" y="954068"/>
                </a:cubicBezTo>
                <a:cubicBezTo>
                  <a:pt x="10914993" y="954068"/>
                  <a:pt x="10933834" y="932086"/>
                  <a:pt x="10949536" y="900683"/>
                </a:cubicBezTo>
                <a:cubicBezTo>
                  <a:pt x="10952676" y="932086"/>
                  <a:pt x="10962097" y="954068"/>
                  <a:pt x="10980939" y="954068"/>
                </a:cubicBezTo>
                <a:cubicBezTo>
                  <a:pt x="11024903" y="954068"/>
                  <a:pt x="11024903" y="778212"/>
                  <a:pt x="11059446" y="778212"/>
                </a:cubicBezTo>
                <a:cubicBezTo>
                  <a:pt x="11087708" y="778212"/>
                  <a:pt x="11078287" y="954068"/>
                  <a:pt x="11144233" y="954068"/>
                </a:cubicBezTo>
                <a:cubicBezTo>
                  <a:pt x="11175636" y="954068"/>
                  <a:pt x="11191337" y="928946"/>
                  <a:pt x="11197618" y="894402"/>
                </a:cubicBezTo>
                <a:cubicBezTo>
                  <a:pt x="11210179" y="944647"/>
                  <a:pt x="11229021" y="954068"/>
                  <a:pt x="11244722" y="954068"/>
                </a:cubicBezTo>
                <a:cubicBezTo>
                  <a:pt x="11254143" y="954068"/>
                  <a:pt x="11263564" y="950928"/>
                  <a:pt x="11272985" y="938366"/>
                </a:cubicBezTo>
                <a:cubicBezTo>
                  <a:pt x="11219600" y="916384"/>
                  <a:pt x="11225881" y="837877"/>
                  <a:pt x="11225881" y="784493"/>
                </a:cubicBezTo>
                <a:cubicBezTo>
                  <a:pt x="11225881" y="759370"/>
                  <a:pt x="11222740" y="740529"/>
                  <a:pt x="11207039" y="740529"/>
                </a:cubicBezTo>
                <a:cubicBezTo>
                  <a:pt x="11197618" y="740529"/>
                  <a:pt x="11194478" y="740529"/>
                  <a:pt x="11188197" y="743669"/>
                </a:cubicBezTo>
                <a:cubicBezTo>
                  <a:pt x="11194478" y="834737"/>
                  <a:pt x="11172496" y="913244"/>
                  <a:pt x="11147374" y="913244"/>
                </a:cubicBezTo>
                <a:cubicBezTo>
                  <a:pt x="11115971" y="913244"/>
                  <a:pt x="11131672" y="721687"/>
                  <a:pt x="11062586" y="721687"/>
                </a:cubicBezTo>
                <a:cubicBezTo>
                  <a:pt x="10999780" y="721687"/>
                  <a:pt x="10990359" y="875561"/>
                  <a:pt x="10984079" y="875561"/>
                </a:cubicBezTo>
                <a:cubicBezTo>
                  <a:pt x="10977798" y="875561"/>
                  <a:pt x="10977798" y="834737"/>
                  <a:pt x="10977798" y="803334"/>
                </a:cubicBezTo>
                <a:cubicBezTo>
                  <a:pt x="10980939" y="787633"/>
                  <a:pt x="10980939" y="775072"/>
                  <a:pt x="10980939" y="765651"/>
                </a:cubicBezTo>
                <a:cubicBezTo>
                  <a:pt x="10980939" y="749950"/>
                  <a:pt x="10974658" y="727968"/>
                  <a:pt x="10943255" y="740529"/>
                </a:cubicBezTo>
                <a:cubicBezTo>
                  <a:pt x="10943255" y="850439"/>
                  <a:pt x="10921273" y="916384"/>
                  <a:pt x="10896151" y="916384"/>
                </a:cubicBezTo>
                <a:cubicBezTo>
                  <a:pt x="10858468" y="916384"/>
                  <a:pt x="10858468" y="815895"/>
                  <a:pt x="10858468" y="790773"/>
                </a:cubicBezTo>
                <a:cubicBezTo>
                  <a:pt x="10858468" y="762511"/>
                  <a:pt x="10861608" y="727968"/>
                  <a:pt x="10820784" y="740529"/>
                </a:cubicBezTo>
                <a:cubicBezTo>
                  <a:pt x="10814504" y="834737"/>
                  <a:pt x="10789381" y="906964"/>
                  <a:pt x="10773680" y="906964"/>
                </a:cubicBezTo>
                <a:cubicBezTo>
                  <a:pt x="10754838" y="906964"/>
                  <a:pt x="10757979" y="740529"/>
                  <a:pt x="10707734" y="740529"/>
                </a:cubicBezTo>
                <a:cubicBezTo>
                  <a:pt x="10660630" y="740529"/>
                  <a:pt x="10648069" y="897543"/>
                  <a:pt x="10638648" y="897543"/>
                </a:cubicBezTo>
                <a:cubicBezTo>
                  <a:pt x="10622947" y="897543"/>
                  <a:pt x="10644929" y="721687"/>
                  <a:pt x="10578983" y="721687"/>
                </a:cubicBezTo>
                <a:cubicBezTo>
                  <a:pt x="10544440" y="721687"/>
                  <a:pt x="10531879" y="781352"/>
                  <a:pt x="10516177" y="847298"/>
                </a:cubicBezTo>
                <a:cubicBezTo>
                  <a:pt x="10513037" y="859859"/>
                  <a:pt x="10509897" y="859859"/>
                  <a:pt x="10509897" y="847298"/>
                </a:cubicBezTo>
                <a:cubicBezTo>
                  <a:pt x="10509897" y="834737"/>
                  <a:pt x="10509897" y="822176"/>
                  <a:pt x="10509897" y="809615"/>
                </a:cubicBezTo>
                <a:cubicBezTo>
                  <a:pt x="10525598" y="743669"/>
                  <a:pt x="10506756" y="718547"/>
                  <a:pt x="10475353" y="737388"/>
                </a:cubicBezTo>
                <a:cubicBezTo>
                  <a:pt x="10484774" y="859859"/>
                  <a:pt x="10428249" y="919525"/>
                  <a:pt x="10387426" y="919525"/>
                </a:cubicBezTo>
                <a:cubicBezTo>
                  <a:pt x="10371724" y="919525"/>
                  <a:pt x="10359163" y="913244"/>
                  <a:pt x="10349742" y="903823"/>
                </a:cubicBezTo>
                <a:cubicBezTo>
                  <a:pt x="10399987" y="872421"/>
                  <a:pt x="10425109" y="834737"/>
                  <a:pt x="10425109" y="800194"/>
                </a:cubicBezTo>
                <a:cubicBezTo>
                  <a:pt x="10425109" y="762511"/>
                  <a:pt x="10403127" y="740529"/>
                  <a:pt x="10365444" y="740529"/>
                </a:cubicBezTo>
                <a:cubicBezTo>
                  <a:pt x="10315199" y="740529"/>
                  <a:pt x="10286937" y="793913"/>
                  <a:pt x="10286937" y="837877"/>
                </a:cubicBezTo>
                <a:cubicBezTo>
                  <a:pt x="10286937" y="863000"/>
                  <a:pt x="10290077" y="881841"/>
                  <a:pt x="10299498" y="900683"/>
                </a:cubicBezTo>
                <a:cubicBezTo>
                  <a:pt x="10280656" y="910104"/>
                  <a:pt x="10264955" y="916384"/>
                  <a:pt x="10249253" y="922665"/>
                </a:cubicBezTo>
                <a:cubicBezTo>
                  <a:pt x="10249253" y="875561"/>
                  <a:pt x="10242973" y="828457"/>
                  <a:pt x="10239832" y="784493"/>
                </a:cubicBezTo>
                <a:cubicBezTo>
                  <a:pt x="10211570" y="778212"/>
                  <a:pt x="10205289" y="790773"/>
                  <a:pt x="10202149" y="815895"/>
                </a:cubicBezTo>
                <a:cubicBezTo>
                  <a:pt x="10192728" y="863000"/>
                  <a:pt x="10173886" y="897543"/>
                  <a:pt x="10155045" y="897543"/>
                </a:cubicBezTo>
                <a:cubicBezTo>
                  <a:pt x="10142484" y="897543"/>
                  <a:pt x="10133063" y="881841"/>
                  <a:pt x="10133063" y="863000"/>
                </a:cubicBezTo>
                <a:cubicBezTo>
                  <a:pt x="10126782" y="775072"/>
                  <a:pt x="10199009" y="749950"/>
                  <a:pt x="10236692" y="762511"/>
                </a:cubicBezTo>
                <a:cubicBezTo>
                  <a:pt x="10242973" y="743669"/>
                  <a:pt x="10236692" y="727968"/>
                  <a:pt x="10202149" y="727968"/>
                </a:cubicBezTo>
                <a:cubicBezTo>
                  <a:pt x="10161325" y="727968"/>
                  <a:pt x="10129923" y="753090"/>
                  <a:pt x="10107941" y="784493"/>
                </a:cubicBezTo>
                <a:cubicBezTo>
                  <a:pt x="10092239" y="806475"/>
                  <a:pt x="10076538" y="822176"/>
                  <a:pt x="10051415" y="841018"/>
                </a:cubicBezTo>
                <a:cubicBezTo>
                  <a:pt x="10051415" y="834737"/>
                  <a:pt x="10051415" y="831597"/>
                  <a:pt x="10051415" y="825316"/>
                </a:cubicBezTo>
                <a:cubicBezTo>
                  <a:pt x="10051415" y="762511"/>
                  <a:pt x="10016872" y="734248"/>
                  <a:pt x="9985470" y="734248"/>
                </a:cubicBezTo>
                <a:cubicBezTo>
                  <a:pt x="9957207" y="734248"/>
                  <a:pt x="9941506" y="749950"/>
                  <a:pt x="9932085" y="775072"/>
                </a:cubicBezTo>
                <a:cubicBezTo>
                  <a:pt x="9928945" y="753090"/>
                  <a:pt x="9925804" y="740529"/>
                  <a:pt x="9910103" y="740529"/>
                </a:cubicBezTo>
                <a:cubicBezTo>
                  <a:pt x="9903822" y="740529"/>
                  <a:pt x="9894401" y="743669"/>
                  <a:pt x="9884981" y="746809"/>
                </a:cubicBezTo>
                <a:cubicBezTo>
                  <a:pt x="9888121" y="759370"/>
                  <a:pt x="9891261" y="790773"/>
                  <a:pt x="9891261" y="812755"/>
                </a:cubicBezTo>
                <a:cubicBezTo>
                  <a:pt x="9891261" y="888122"/>
                  <a:pt x="9869279" y="922665"/>
                  <a:pt x="9850437" y="922665"/>
                </a:cubicBezTo>
                <a:cubicBezTo>
                  <a:pt x="9825315" y="922665"/>
                  <a:pt x="9822175" y="834737"/>
                  <a:pt x="9822175" y="800194"/>
                </a:cubicBezTo>
                <a:cubicBezTo>
                  <a:pt x="9819035" y="800194"/>
                  <a:pt x="9815894" y="797054"/>
                  <a:pt x="9809614" y="797054"/>
                </a:cubicBezTo>
                <a:cubicBezTo>
                  <a:pt x="9787632" y="797054"/>
                  <a:pt x="9784492" y="825316"/>
                  <a:pt x="9781351" y="853579"/>
                </a:cubicBezTo>
                <a:cubicBezTo>
                  <a:pt x="9775071" y="881841"/>
                  <a:pt x="9759369" y="919525"/>
                  <a:pt x="9734247" y="919525"/>
                </a:cubicBezTo>
                <a:cubicBezTo>
                  <a:pt x="9718546" y="919525"/>
                  <a:pt x="9709125" y="903823"/>
                  <a:pt x="9709125" y="878701"/>
                </a:cubicBezTo>
                <a:cubicBezTo>
                  <a:pt x="9702844" y="822176"/>
                  <a:pt x="9749949" y="759370"/>
                  <a:pt x="9819035" y="778212"/>
                </a:cubicBezTo>
                <a:cubicBezTo>
                  <a:pt x="9825315" y="759370"/>
                  <a:pt x="9812754" y="740529"/>
                  <a:pt x="9784492" y="740529"/>
                </a:cubicBezTo>
                <a:cubicBezTo>
                  <a:pt x="9734247" y="740529"/>
                  <a:pt x="9690283" y="781352"/>
                  <a:pt x="9674582" y="825316"/>
                </a:cubicBezTo>
                <a:cubicBezTo>
                  <a:pt x="9655740" y="866140"/>
                  <a:pt x="9621197" y="925805"/>
                  <a:pt x="9555251" y="925805"/>
                </a:cubicBezTo>
                <a:cubicBezTo>
                  <a:pt x="9508147" y="925805"/>
                  <a:pt x="9473604" y="884982"/>
                  <a:pt x="9473604" y="800194"/>
                </a:cubicBezTo>
                <a:cubicBezTo>
                  <a:pt x="9473604" y="727968"/>
                  <a:pt x="9520708" y="655741"/>
                  <a:pt x="9567812" y="655741"/>
                </a:cubicBezTo>
                <a:cubicBezTo>
                  <a:pt x="9602355" y="655741"/>
                  <a:pt x="9611776" y="690284"/>
                  <a:pt x="9608636" y="721687"/>
                </a:cubicBezTo>
                <a:cubicBezTo>
                  <a:pt x="9627478" y="737388"/>
                  <a:pt x="9655740" y="721687"/>
                  <a:pt x="9655740" y="687144"/>
                </a:cubicBezTo>
                <a:cubicBezTo>
                  <a:pt x="9655740" y="662022"/>
                  <a:pt x="9636898" y="621198"/>
                  <a:pt x="9570952" y="621198"/>
                </a:cubicBezTo>
                <a:close/>
                <a:moveTo>
                  <a:pt x="11503938" y="612538"/>
                </a:moveTo>
                <a:cubicBezTo>
                  <a:pt x="11456741" y="669501"/>
                  <a:pt x="11291551" y="712570"/>
                  <a:pt x="11291551" y="832051"/>
                </a:cubicBezTo>
                <a:cubicBezTo>
                  <a:pt x="11291551" y="879288"/>
                  <a:pt x="11320702" y="923747"/>
                  <a:pt x="11365123" y="940418"/>
                </a:cubicBezTo>
                <a:cubicBezTo>
                  <a:pt x="11390110" y="950144"/>
                  <a:pt x="11415096" y="950144"/>
                  <a:pt x="11440083" y="941808"/>
                </a:cubicBezTo>
                <a:lnTo>
                  <a:pt x="11444304" y="939708"/>
                </a:lnTo>
                <a:lnTo>
                  <a:pt x="11445324" y="939542"/>
                </a:lnTo>
                <a:cubicBezTo>
                  <a:pt x="11456276" y="936118"/>
                  <a:pt x="11466199" y="930980"/>
                  <a:pt x="11475268" y="924644"/>
                </a:cubicBezTo>
                <a:lnTo>
                  <a:pt x="11494474" y="907542"/>
                </a:lnTo>
                <a:lnTo>
                  <a:pt x="11488753" y="926162"/>
                </a:lnTo>
                <a:lnTo>
                  <a:pt x="11464846" y="951842"/>
                </a:lnTo>
                <a:lnTo>
                  <a:pt x="11432834" y="964214"/>
                </a:lnTo>
                <a:lnTo>
                  <a:pt x="11433416" y="964508"/>
                </a:lnTo>
                <a:lnTo>
                  <a:pt x="11427416" y="966826"/>
                </a:lnTo>
                <a:cubicBezTo>
                  <a:pt x="11435751" y="975167"/>
                  <a:pt x="11455198" y="980728"/>
                  <a:pt x="11478812" y="980728"/>
                </a:cubicBezTo>
                <a:cubicBezTo>
                  <a:pt x="11521873" y="980728"/>
                  <a:pt x="11574657" y="968216"/>
                  <a:pt x="11601049" y="940412"/>
                </a:cubicBezTo>
                <a:lnTo>
                  <a:pt x="11600229" y="940299"/>
                </a:lnTo>
                <a:lnTo>
                  <a:pt x="11604054" y="938167"/>
                </a:lnTo>
                <a:cubicBezTo>
                  <a:pt x="11586248" y="938852"/>
                  <a:pt x="11571523" y="933368"/>
                  <a:pt x="11561078" y="923772"/>
                </a:cubicBezTo>
                <a:lnTo>
                  <a:pt x="11546930" y="891807"/>
                </a:lnTo>
                <a:lnTo>
                  <a:pt x="11567885" y="908611"/>
                </a:lnTo>
                <a:cubicBezTo>
                  <a:pt x="11578129" y="913304"/>
                  <a:pt x="11589242" y="915389"/>
                  <a:pt x="11601049" y="915389"/>
                </a:cubicBezTo>
                <a:cubicBezTo>
                  <a:pt x="11619281" y="915389"/>
                  <a:pt x="11636145" y="909719"/>
                  <a:pt x="11650104" y="900067"/>
                </a:cubicBezTo>
                <a:lnTo>
                  <a:pt x="11650828" y="899169"/>
                </a:lnTo>
                <a:lnTo>
                  <a:pt x="11652427" y="898382"/>
                </a:lnTo>
                <a:cubicBezTo>
                  <a:pt x="11666192" y="888863"/>
                  <a:pt x="11677091" y="875417"/>
                  <a:pt x="11683608" y="859705"/>
                </a:cubicBezTo>
                <a:lnTo>
                  <a:pt x="11690343" y="825792"/>
                </a:lnTo>
                <a:lnTo>
                  <a:pt x="11690350" y="825831"/>
                </a:lnTo>
                <a:lnTo>
                  <a:pt x="11690350" y="825754"/>
                </a:lnTo>
                <a:lnTo>
                  <a:pt x="11690350" y="823091"/>
                </a:lnTo>
                <a:cubicBezTo>
                  <a:pt x="11690350" y="768290"/>
                  <a:pt x="11662973" y="721710"/>
                  <a:pt x="11623276" y="684719"/>
                </a:cubicBezTo>
                <a:cubicBezTo>
                  <a:pt x="11608219" y="670334"/>
                  <a:pt x="11591450" y="658004"/>
                  <a:pt x="11573655" y="647215"/>
                </a:cubicBezTo>
                <a:lnTo>
                  <a:pt x="11570681" y="645708"/>
                </a:lnTo>
                <a:lnTo>
                  <a:pt x="11570221" y="645361"/>
                </a:lnTo>
                <a:cubicBezTo>
                  <a:pt x="11552175" y="634420"/>
                  <a:pt x="11533088" y="625042"/>
                  <a:pt x="11513655" y="616706"/>
                </a:cubicBezTo>
                <a:cubicBezTo>
                  <a:pt x="11510878" y="615317"/>
                  <a:pt x="11508102" y="613928"/>
                  <a:pt x="11503938" y="612538"/>
                </a:cubicBezTo>
                <a:close/>
                <a:moveTo>
                  <a:pt x="0" y="0"/>
                </a:moveTo>
                <a:lnTo>
                  <a:pt x="12192000" y="0"/>
                </a:lnTo>
                <a:lnTo>
                  <a:pt x="12192000" y="6858000"/>
                </a:lnTo>
                <a:lnTo>
                  <a:pt x="0" y="6858000"/>
                </a:lnTo>
                <a:close/>
              </a:path>
            </a:pathLst>
          </a:custGeom>
          <a:solidFill>
            <a:schemeClr val="accent4"/>
          </a:solidFill>
        </p:spPr>
        <p:txBody>
          <a:bodyPr wrap="square">
            <a:noAutofit/>
          </a:bodyPr>
          <a:lstStyle>
            <a:lvl1pPr>
              <a:defRPr>
                <a:solidFill>
                  <a:schemeClr val="tx1">
                    <a:lumMod val="50000"/>
                    <a:lumOff val="50000"/>
                  </a:schemeClr>
                </a:solidFill>
              </a:defRPr>
            </a:lvl1pPr>
          </a:lstStyle>
          <a:p>
            <a:r>
              <a:rPr lang="de-DE" dirty="0"/>
              <a:t>Insert Picture and send </a:t>
            </a:r>
            <a:r>
              <a:rPr lang="de-DE" dirty="0" err="1"/>
              <a:t>to</a:t>
            </a:r>
            <a:r>
              <a:rPr lang="de-DE" dirty="0"/>
              <a:t> back</a:t>
            </a:r>
          </a:p>
        </p:txBody>
      </p:sp>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4561383"/>
            <a:ext cx="11386134" cy="307777"/>
          </a:xfrm>
        </p:spPr>
        <p:txBody>
          <a:bodyPr wrap="square" lIns="36000" tIns="0" rIns="3600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847127"/>
            <a:ext cx="11386134" cy="1661993"/>
          </a:xfrm>
        </p:spPr>
        <p:txBody>
          <a:bodyPr wrap="square" lIns="36000" rIns="36000" bIns="0" anchor="b" anchorCtr="0">
            <a:spAutoFit/>
          </a:bodyPr>
          <a:lstStyle>
            <a:lvl1pPr algn="l">
              <a:lnSpc>
                <a:spcPct val="90000"/>
              </a:lnSpc>
              <a:defRPr sz="6000" b="1" baseline="0">
                <a:solidFill>
                  <a:schemeClr val="bg1"/>
                </a:solidFill>
                <a:latin typeface="Ubuntu" panose="020B0504030602030204" pitchFamily="34" charset="0"/>
              </a:defRPr>
            </a:lvl1pPr>
          </a:lstStyle>
          <a:p>
            <a:r>
              <a:rPr lang="en-US"/>
              <a:t>Click to edit Master title style</a:t>
            </a:r>
            <a:endParaRPr lang="en-GB" dirty="0"/>
          </a:p>
        </p:txBody>
      </p:sp>
      <p:pic>
        <p:nvPicPr>
          <p:cNvPr id="6" name="Image 5" descr="Une image contenant texte&#10;&#10;Description générée automatiquement">
            <a:extLst>
              <a:ext uri="{FF2B5EF4-FFF2-40B4-BE49-F238E27FC236}">
                <a16:creationId xmlns:a16="http://schemas.microsoft.com/office/drawing/2014/main" id="{4E7913BD-2F2A-43EA-9355-0DD8C035B5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14016" y="246471"/>
            <a:ext cx="3078000" cy="1248074"/>
          </a:xfrm>
          <a:prstGeom prst="rect">
            <a:avLst/>
          </a:prstGeom>
        </p:spPr>
      </p:pic>
    </p:spTree>
    <p:extLst>
      <p:ext uri="{BB962C8B-B14F-4D97-AF65-F5344CB8AC3E}">
        <p14:creationId xmlns:p14="http://schemas.microsoft.com/office/powerpoint/2010/main" val="313386348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ection break 2">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8DC6A54A-9BF8-4F66-8401-A8591C494FA5}"/>
              </a:ext>
            </a:extLst>
          </p:cNvPr>
          <p:cNvGrpSpPr/>
          <p:nvPr userDrawn="1"/>
        </p:nvGrpSpPr>
        <p:grpSpPr>
          <a:xfrm>
            <a:off x="0" y="0"/>
            <a:ext cx="7102050" cy="6410325"/>
            <a:chOff x="4563414" y="273880"/>
            <a:chExt cx="7102050" cy="6410325"/>
          </a:xfrm>
        </p:grpSpPr>
        <p:sp>
          <p:nvSpPr>
            <p:cNvPr id="5" name="Forme libre : forme 4">
              <a:extLst>
                <a:ext uri="{FF2B5EF4-FFF2-40B4-BE49-F238E27FC236}">
                  <a16:creationId xmlns:a16="http://schemas.microsoft.com/office/drawing/2014/main" id="{FC158D16-9C05-4713-8244-FC00FD82627D}"/>
                </a:ext>
              </a:extLst>
            </p:cNvPr>
            <p:cNvSpPr/>
            <p:nvPr/>
          </p:nvSpPr>
          <p:spPr>
            <a:xfrm>
              <a:off x="6350514" y="273880"/>
              <a:ext cx="5314950" cy="6400800"/>
            </a:xfrm>
            <a:custGeom>
              <a:avLst/>
              <a:gdLst>
                <a:gd name="connsiteX0" fmla="*/ 1655948 w 5314950"/>
                <a:gd name="connsiteY0" fmla="*/ 6400990 h 6400800"/>
                <a:gd name="connsiteX1" fmla="*/ 1648518 w 5314950"/>
                <a:gd name="connsiteY1" fmla="*/ 6401467 h 6400800"/>
                <a:gd name="connsiteX2" fmla="*/ 5313548 w 5314950"/>
                <a:gd name="connsiteY2" fmla="*/ 3303080 h 6400800"/>
                <a:gd name="connsiteX3" fmla="*/ 4721188 w 5314950"/>
                <a:gd name="connsiteY3" fmla="*/ 7144 h 6400800"/>
                <a:gd name="connsiteX4" fmla="*/ 1686428 w 5314950"/>
                <a:gd name="connsiteY4" fmla="*/ 7144 h 6400800"/>
                <a:gd name="connsiteX5" fmla="*/ 1655948 w 5314950"/>
                <a:gd name="connsiteY5" fmla="*/ 6400990 h 640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14950" h="6400800">
                  <a:moveTo>
                    <a:pt x="1655948" y="6400990"/>
                  </a:moveTo>
                  <a:cubicBezTo>
                    <a:pt x="1653471" y="6401181"/>
                    <a:pt x="1650995" y="6401276"/>
                    <a:pt x="1648518" y="6401467"/>
                  </a:cubicBezTo>
                  <a:cubicBezTo>
                    <a:pt x="3466746" y="6339364"/>
                    <a:pt x="5047229" y="5231797"/>
                    <a:pt x="5313548" y="3303080"/>
                  </a:cubicBezTo>
                  <a:cubicBezTo>
                    <a:pt x="3798787" y="2465451"/>
                    <a:pt x="4580790" y="1653159"/>
                    <a:pt x="4721188" y="7144"/>
                  </a:cubicBezTo>
                  <a:lnTo>
                    <a:pt x="1686428" y="7144"/>
                  </a:lnTo>
                  <a:cubicBezTo>
                    <a:pt x="1417442" y="2445163"/>
                    <a:pt x="-1934406" y="6146102"/>
                    <a:pt x="1655948" y="6400990"/>
                  </a:cubicBezTo>
                  <a:close/>
                </a:path>
              </a:pathLst>
            </a:custGeom>
            <a:solidFill>
              <a:srgbClr val="0075B3"/>
            </a:solidFill>
            <a:ln w="9525" cap="flat">
              <a:noFill/>
              <a:prstDash val="solid"/>
              <a:miter/>
            </a:ln>
          </p:spPr>
          <p:txBody>
            <a:bodyPr rtlCol="0" anchor="ctr"/>
            <a:lstStyle/>
            <a:p>
              <a:endParaRPr lang="en-US"/>
            </a:p>
          </p:txBody>
        </p:sp>
        <p:sp>
          <p:nvSpPr>
            <p:cNvPr id="12" name="Forme libre : forme 11">
              <a:extLst>
                <a:ext uri="{FF2B5EF4-FFF2-40B4-BE49-F238E27FC236}">
                  <a16:creationId xmlns:a16="http://schemas.microsoft.com/office/drawing/2014/main" id="{68C303D7-566A-4588-87A6-E7E84D1C38CA}"/>
                </a:ext>
              </a:extLst>
            </p:cNvPr>
            <p:cNvSpPr/>
            <p:nvPr/>
          </p:nvSpPr>
          <p:spPr>
            <a:xfrm>
              <a:off x="4563414" y="273880"/>
              <a:ext cx="3486150" cy="6410325"/>
            </a:xfrm>
            <a:custGeom>
              <a:avLst/>
              <a:gdLst>
                <a:gd name="connsiteX0" fmla="*/ 3447193 w 3486150"/>
                <a:gd name="connsiteY0" fmla="*/ 6401372 h 6410325"/>
                <a:gd name="connsiteX1" fmla="*/ 3454622 w 3486150"/>
                <a:gd name="connsiteY1" fmla="*/ 6400896 h 6410325"/>
                <a:gd name="connsiteX2" fmla="*/ 3485103 w 3486150"/>
                <a:gd name="connsiteY2" fmla="*/ 7144 h 6410325"/>
                <a:gd name="connsiteX3" fmla="*/ 978789 w 3486150"/>
                <a:gd name="connsiteY3" fmla="*/ 7144 h 6410325"/>
                <a:gd name="connsiteX4" fmla="*/ 7144 w 3486150"/>
                <a:gd name="connsiteY4" fmla="*/ 7144 h 6410325"/>
                <a:gd name="connsiteX5" fmla="*/ 7144 w 3486150"/>
                <a:gd name="connsiteY5" fmla="*/ 5378482 h 6410325"/>
                <a:gd name="connsiteX6" fmla="*/ 3447193 w 3486150"/>
                <a:gd name="connsiteY6" fmla="*/ 6401372 h 641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86150" h="6410325">
                  <a:moveTo>
                    <a:pt x="3447193" y="6401372"/>
                  </a:moveTo>
                  <a:cubicBezTo>
                    <a:pt x="3449670" y="6401181"/>
                    <a:pt x="3452146" y="6401086"/>
                    <a:pt x="3454622" y="6400896"/>
                  </a:cubicBezTo>
                  <a:cubicBezTo>
                    <a:pt x="-135731" y="6146102"/>
                    <a:pt x="3216116" y="2445163"/>
                    <a:pt x="3485103" y="7144"/>
                  </a:cubicBezTo>
                  <a:lnTo>
                    <a:pt x="978789" y="7144"/>
                  </a:lnTo>
                  <a:lnTo>
                    <a:pt x="7144" y="7144"/>
                  </a:lnTo>
                  <a:lnTo>
                    <a:pt x="7144" y="5378482"/>
                  </a:lnTo>
                  <a:cubicBezTo>
                    <a:pt x="997268" y="6099239"/>
                    <a:pt x="2192465" y="6483097"/>
                    <a:pt x="3447193" y="6401372"/>
                  </a:cubicBezTo>
                  <a:close/>
                </a:path>
              </a:pathLst>
            </a:custGeom>
            <a:solidFill>
              <a:schemeClr val="accent3"/>
            </a:solidFill>
            <a:ln w="9525" cap="flat">
              <a:noFill/>
              <a:prstDash val="solid"/>
              <a:miter/>
            </a:ln>
          </p:spPr>
          <p:txBody>
            <a:bodyPr rtlCol="0" anchor="ctr"/>
            <a:lstStyle/>
            <a:p>
              <a:endParaRPr lang="en-US"/>
            </a:p>
          </p:txBody>
        </p:sp>
      </p:grpSp>
      <p:graphicFrame>
        <p:nvGraphicFramePr>
          <p:cNvPr id="10" name="Object 9"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10" name="Object 9"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Picture Placeholder 11">
            <a:extLst>
              <a:ext uri="{FF2B5EF4-FFF2-40B4-BE49-F238E27FC236}">
                <a16:creationId xmlns:a16="http://schemas.microsoft.com/office/drawing/2014/main" id="{D4E263B9-5E55-409E-9F7C-2F67A89E06AA}"/>
              </a:ext>
            </a:extLst>
          </p:cNvPr>
          <p:cNvSpPr>
            <a:spLocks noGrp="1"/>
          </p:cNvSpPr>
          <p:nvPr>
            <p:ph type="pic" sz="quarter" idx="10"/>
          </p:nvPr>
        </p:nvSpPr>
        <p:spPr>
          <a:xfrm>
            <a:off x="4656000" y="0"/>
            <a:ext cx="7536000" cy="6859588"/>
          </a:xfrm>
          <a:prstGeom prst="rect">
            <a:avLst/>
          </a:prstGeom>
        </p:spPr>
        <p:txBody>
          <a:bodyPr anchor="ctr"/>
          <a:lstStyle>
            <a:lvl1pPr marL="0" indent="0" algn="ctr">
              <a:buNone/>
              <a:defRPr/>
            </a:lvl1pPr>
          </a:lstStyle>
          <a:p>
            <a:r>
              <a:rPr lang="fr-FR" dirty="0"/>
              <a:t>Cliquez sur l'icône pour ajouter une image</a:t>
            </a:r>
            <a:endParaRPr lang="pt-PT" dirty="0"/>
          </a:p>
        </p:txBody>
      </p:sp>
      <p:sp>
        <p:nvSpPr>
          <p:cNvPr id="7" name="Text Placeholder 13">
            <a:extLst>
              <a:ext uri="{FF2B5EF4-FFF2-40B4-BE49-F238E27FC236}">
                <a16:creationId xmlns:a16="http://schemas.microsoft.com/office/drawing/2014/main" id="{5C674D03-4995-4743-8CE4-61CF32CFBDDE}"/>
              </a:ext>
            </a:extLst>
          </p:cNvPr>
          <p:cNvSpPr>
            <a:spLocks noGrp="1"/>
          </p:cNvSpPr>
          <p:nvPr>
            <p:ph type="body" sz="quarter" idx="11" hasCustomPrompt="1"/>
          </p:nvPr>
        </p:nvSpPr>
        <p:spPr>
          <a:xfrm>
            <a:off x="460708" y="1197000"/>
            <a:ext cx="4195292" cy="1902287"/>
          </a:xfrm>
          <a:prstGeom prst="rect">
            <a:avLst/>
          </a:prstGeom>
        </p:spPr>
        <p:txBody>
          <a:bodyPr>
            <a:noAutofit/>
          </a:bodyPr>
          <a:lstStyle>
            <a:lvl1pPr marL="0" indent="0">
              <a:buNone/>
              <a:defRPr sz="3600">
                <a:solidFill>
                  <a:schemeClr val="bg1"/>
                </a:solidFill>
              </a:defRPr>
            </a:lvl1pPr>
            <a:lvl2pPr marL="457200" indent="0">
              <a:buNone/>
              <a:defRPr sz="6000">
                <a:solidFill>
                  <a:schemeClr val="bg1"/>
                </a:solidFill>
              </a:defRPr>
            </a:lvl2pPr>
          </a:lstStyle>
          <a:p>
            <a:pPr lvl="0"/>
            <a:r>
              <a:rPr lang="en-US" dirty="0"/>
              <a:t>Click to insert section title</a:t>
            </a:r>
            <a:endParaRPr lang="pt-PT" dirty="0"/>
          </a:p>
        </p:txBody>
      </p:sp>
    </p:spTree>
    <p:extLst>
      <p:ext uri="{BB962C8B-B14F-4D97-AF65-F5344CB8AC3E}">
        <p14:creationId xmlns:p14="http://schemas.microsoft.com/office/powerpoint/2010/main" val="1108199928"/>
      </p:ext>
    </p:extLst>
  </p:cSld>
  <p:clrMapOvr>
    <a:masterClrMapping/>
  </p:clrMapOvr>
  <p:extLst>
    <p:ext uri="{DCECCB84-F9BA-43D5-87BE-67443E8EF086}">
      <p15:sldGuideLst xmlns:p15="http://schemas.microsoft.com/office/powerpoint/2012/main">
        <p15:guide id="1" pos="279">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447201"/>
            <a:ext cx="11379201" cy="50226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0">
            <a:extLst>
              <a:ext uri="{FF2B5EF4-FFF2-40B4-BE49-F238E27FC236}">
                <a16:creationId xmlns:a16="http://schemas.microsoft.com/office/drawing/2014/main" id="{006B5C2B-B0BF-4136-9EC7-0E7F54D1D26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95392368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itle, subtitle and content ">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04812" y="1899138"/>
            <a:ext cx="11379201" cy="45706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5466020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Espace réservé du texte 4"/>
          <p:cNvSpPr>
            <a:spLocks noGrp="1"/>
          </p:cNvSpPr>
          <p:nvPr>
            <p:ph type="body" sz="quarter" idx="11" hasCustomPrompt="1"/>
          </p:nvPr>
        </p:nvSpPr>
        <p:spPr>
          <a:xfrm>
            <a:off x="404813" y="1327150"/>
            <a:ext cx="11379200" cy="457688"/>
          </a:xfrm>
          <a:prstGeom prst="rect">
            <a:avLst/>
          </a:prstGeom>
        </p:spPr>
        <p:txBody>
          <a:bodyPr/>
          <a:lstStyle>
            <a:lvl1pPr>
              <a:defRPr>
                <a:solidFill>
                  <a:schemeClr val="accent2"/>
                </a:solidFill>
              </a:defRPr>
            </a:lvl1pPr>
          </a:lstStyle>
          <a:p>
            <a:pPr lvl="0"/>
            <a:r>
              <a:rPr lang="en-US" dirty="0"/>
              <a:t>Click to edit Master subtitle styles</a:t>
            </a:r>
          </a:p>
        </p:txBody>
      </p:sp>
      <p:sp>
        <p:nvSpPr>
          <p:cNvPr id="2" name="Title 1">
            <a:extLst>
              <a:ext uri="{FF2B5EF4-FFF2-40B4-BE49-F238E27FC236}">
                <a16:creationId xmlns:a16="http://schemas.microsoft.com/office/drawing/2014/main" id="{171054D7-80F5-442C-9F9E-FCC6CF14C5F1}"/>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20890151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2" y="2205318"/>
            <a:ext cx="5600701" cy="4257394"/>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2" y="1327151"/>
            <a:ext cx="56007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4" name="Text Placeholder 7">
            <a:extLst>
              <a:ext uri="{FF2B5EF4-FFF2-40B4-BE49-F238E27FC236}">
                <a16:creationId xmlns:a16="http://schemas.microsoft.com/office/drawing/2014/main" id="{47BDC0DA-1585-454D-9E74-41D2AFC0FEE5}"/>
              </a:ext>
            </a:extLst>
          </p:cNvPr>
          <p:cNvSpPr>
            <a:spLocks noGrp="1"/>
          </p:cNvSpPr>
          <p:nvPr>
            <p:ph type="body" sz="quarter" idx="13" hasCustomPrompt="1"/>
          </p:nvPr>
        </p:nvSpPr>
        <p:spPr>
          <a:xfrm>
            <a:off x="6196013" y="1327151"/>
            <a:ext cx="5588001" cy="743987"/>
          </a:xfrm>
          <a:prstGeom prst="rect">
            <a:avLst/>
          </a:prstGeom>
        </p:spPr>
        <p:txBody>
          <a:bodyPr anchor="ctr" anchorCtr="0">
            <a:noAutofit/>
          </a:bodyPr>
          <a:lstStyle>
            <a:lvl1pPr>
              <a:lnSpc>
                <a:spcPct val="100000"/>
              </a:lnSpc>
              <a:defRPr sz="1800" b="1">
                <a:solidFill>
                  <a:srgbClr val="12ABDB"/>
                </a:solidFill>
                <a:latin typeface="Ubuntu" panose="020B0504030602030204" pitchFamily="34" charset="0"/>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lvl="0"/>
            <a:r>
              <a:rPr lang="en-US" dirty="0"/>
              <a:t>CLICK TO INSERT TITLE</a:t>
            </a:r>
          </a:p>
        </p:txBody>
      </p:sp>
      <p:sp>
        <p:nvSpPr>
          <p:cNvPr id="16"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6196013" y="2205318"/>
            <a:ext cx="5594351" cy="4257393"/>
          </a:xfrm>
          <a:prstGeom prst="rect">
            <a:avLst/>
          </a:prstGeom>
        </p:spPr>
        <p:txBody>
          <a:bodyPr>
            <a:noAutofit/>
          </a:bodyPr>
          <a:lstStyle>
            <a:lvl1pPr>
              <a:lnSpc>
                <a:spcPct val="100000"/>
              </a:lnSpc>
              <a:spcBef>
                <a:spcPts val="0"/>
              </a:spcBef>
              <a:spcAft>
                <a:spcPts val="600"/>
              </a:spcAft>
              <a:defRPr sz="1600"/>
            </a:lvl1pPr>
            <a:lvl2pPr>
              <a:lnSpc>
                <a:spcPct val="100000"/>
              </a:lnSpc>
              <a:spcBef>
                <a:spcPts val="0"/>
              </a:spcBef>
              <a:spcAft>
                <a:spcPts val="600"/>
              </a:spcAft>
              <a:defRPr sz="1600"/>
            </a:lvl2pPr>
            <a:lvl3pPr>
              <a:lnSpc>
                <a:spcPct val="100000"/>
              </a:lnSpc>
              <a:spcBef>
                <a:spcPts val="0"/>
              </a:spcBef>
              <a:spcAft>
                <a:spcPts val="600"/>
              </a:spcAft>
              <a:defRPr sz="1600"/>
            </a:lvl3pPr>
            <a:lvl4pPr>
              <a:lnSpc>
                <a:spcPct val="100000"/>
              </a:lnSpc>
              <a:spcBef>
                <a:spcPts val="0"/>
              </a:spcBef>
              <a:spcAft>
                <a:spcPts val="600"/>
              </a:spcAft>
              <a:defRPr sz="1600"/>
            </a:lvl4pPr>
            <a:lvl5pPr>
              <a:lnSpc>
                <a:spcPct val="100000"/>
              </a:lnSpc>
              <a:spcBef>
                <a:spcPts val="0"/>
              </a:spcBef>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996D1AE-BB05-402A-8454-CE893B60496E}"/>
              </a:ext>
            </a:extLst>
          </p:cNvPr>
          <p:cNvSpPr>
            <a:spLocks noGrp="1"/>
          </p:cNvSpPr>
          <p:nvPr>
            <p:ph type="title"/>
          </p:nvPr>
        </p:nvSpPr>
        <p:spPr/>
        <p:txBody>
          <a:bodyPr/>
          <a:lstStyle/>
          <a:p>
            <a:r>
              <a:rPr lang="en-US"/>
              <a:t>Click to edit Master title style</a:t>
            </a:r>
            <a:endParaRPr lang="de-DE"/>
          </a:p>
        </p:txBody>
      </p:sp>
    </p:spTree>
    <p:extLst>
      <p:ext uri="{BB962C8B-B14F-4D97-AF65-F5344CB8AC3E}">
        <p14:creationId xmlns:p14="http://schemas.microsoft.com/office/powerpoint/2010/main" val="47545901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Content 3 columns">
    <p:spTree>
      <p:nvGrpSpPr>
        <p:cNvPr id="1" name=""/>
        <p:cNvGrpSpPr/>
        <p:nvPr/>
      </p:nvGrpSpPr>
      <p:grpSpPr>
        <a:xfrm>
          <a:off x="0" y="0"/>
          <a:ext cx="0" cy="0"/>
          <a:chOff x="0" y="0"/>
          <a:chExt cx="0" cy="0"/>
        </a:xfrm>
      </p:grpSpPr>
      <p:sp>
        <p:nvSpPr>
          <p:cNvPr id="3" name="Text Placeholder 7">
            <a:extLst>
              <a:ext uri="{FF2B5EF4-FFF2-40B4-BE49-F238E27FC236}">
                <a16:creationId xmlns:a16="http://schemas.microsoft.com/office/drawing/2014/main" id="{27CE2609-37DA-4C4C-BF45-E56CE85AA41D}"/>
              </a:ext>
            </a:extLst>
          </p:cNvPr>
          <p:cNvSpPr>
            <a:spLocks noGrp="1"/>
          </p:cNvSpPr>
          <p:nvPr>
            <p:ph type="body" sz="quarter" idx="10"/>
          </p:nvPr>
        </p:nvSpPr>
        <p:spPr>
          <a:xfrm>
            <a:off x="404813"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7">
            <a:extLst>
              <a:ext uri="{FF2B5EF4-FFF2-40B4-BE49-F238E27FC236}">
                <a16:creationId xmlns:a16="http://schemas.microsoft.com/office/drawing/2014/main" id="{D8D7F005-BA7C-423E-87B0-6782D88233F6}"/>
              </a:ext>
            </a:extLst>
          </p:cNvPr>
          <p:cNvSpPr>
            <a:spLocks noGrp="1"/>
          </p:cNvSpPr>
          <p:nvPr>
            <p:ph type="body" sz="quarter" idx="12" hasCustomPrompt="1"/>
          </p:nvPr>
        </p:nvSpPr>
        <p:spPr>
          <a:xfrm>
            <a:off x="404813" y="1327151"/>
            <a:ext cx="3456432" cy="837826"/>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9" name="Text Placeholder 7">
            <a:extLst>
              <a:ext uri="{FF2B5EF4-FFF2-40B4-BE49-F238E27FC236}">
                <a16:creationId xmlns:a16="http://schemas.microsoft.com/office/drawing/2014/main" id="{27CE2609-37DA-4C4C-BF45-E56CE85AA41D}"/>
              </a:ext>
            </a:extLst>
          </p:cNvPr>
          <p:cNvSpPr>
            <a:spLocks noGrp="1"/>
          </p:cNvSpPr>
          <p:nvPr>
            <p:ph type="body" sz="quarter" idx="14"/>
          </p:nvPr>
        </p:nvSpPr>
        <p:spPr>
          <a:xfrm>
            <a:off x="4371047"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7">
            <a:extLst>
              <a:ext uri="{FF2B5EF4-FFF2-40B4-BE49-F238E27FC236}">
                <a16:creationId xmlns:a16="http://schemas.microsoft.com/office/drawing/2014/main" id="{D8D7F005-BA7C-423E-87B0-6782D88233F6}"/>
              </a:ext>
            </a:extLst>
          </p:cNvPr>
          <p:cNvSpPr>
            <a:spLocks noGrp="1"/>
          </p:cNvSpPr>
          <p:nvPr>
            <p:ph type="body" sz="quarter" idx="15" hasCustomPrompt="1"/>
          </p:nvPr>
        </p:nvSpPr>
        <p:spPr>
          <a:xfrm>
            <a:off x="4371047"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11" name="Text Placeholder 7">
            <a:extLst>
              <a:ext uri="{FF2B5EF4-FFF2-40B4-BE49-F238E27FC236}">
                <a16:creationId xmlns:a16="http://schemas.microsoft.com/office/drawing/2014/main" id="{27CE2609-37DA-4C4C-BF45-E56CE85AA41D}"/>
              </a:ext>
            </a:extLst>
          </p:cNvPr>
          <p:cNvSpPr>
            <a:spLocks noGrp="1"/>
          </p:cNvSpPr>
          <p:nvPr>
            <p:ph type="body" sz="quarter" idx="16"/>
          </p:nvPr>
        </p:nvSpPr>
        <p:spPr>
          <a:xfrm>
            <a:off x="8330755" y="2205319"/>
            <a:ext cx="3456432" cy="4076234"/>
          </a:xfrm>
          <a:prstGeom prst="rect">
            <a:avLst/>
          </a:prstGeom>
        </p:spPr>
        <p:txBody>
          <a:bodyPr>
            <a:noAutofit/>
          </a:bodyPr>
          <a:lstStyle>
            <a:lvl1pPr>
              <a:lnSpc>
                <a:spcPct val="100000"/>
              </a:lnSpc>
              <a:spcBef>
                <a:spcPts val="0"/>
              </a:spcBef>
              <a:defRPr sz="1400"/>
            </a:lvl1pPr>
            <a:lvl2pPr>
              <a:lnSpc>
                <a:spcPct val="100000"/>
              </a:lnSpc>
              <a:spcBef>
                <a:spcPts val="0"/>
              </a:spcBef>
              <a:defRPr sz="1400"/>
            </a:lvl2pPr>
            <a:lvl3pPr>
              <a:lnSpc>
                <a:spcPct val="100000"/>
              </a:lnSpc>
              <a:spcBef>
                <a:spcPts val="0"/>
              </a:spcBef>
              <a:defRPr sz="1400"/>
            </a:lvl3pPr>
            <a:lvl4pPr>
              <a:lnSpc>
                <a:spcPct val="100000"/>
              </a:lnSpc>
              <a:spcBef>
                <a:spcPts val="0"/>
              </a:spcBef>
              <a:defRPr sz="1400"/>
            </a:lvl4pPr>
            <a:lvl5pPr>
              <a:lnSpc>
                <a:spcPct val="100000"/>
              </a:lnSpc>
              <a:spcBef>
                <a:spcPts val="0"/>
              </a:spcBef>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D8D7F005-BA7C-423E-87B0-6782D88233F6}"/>
              </a:ext>
            </a:extLst>
          </p:cNvPr>
          <p:cNvSpPr>
            <a:spLocks noGrp="1"/>
          </p:cNvSpPr>
          <p:nvPr>
            <p:ph type="body" sz="quarter" idx="17" hasCustomPrompt="1"/>
          </p:nvPr>
        </p:nvSpPr>
        <p:spPr>
          <a:xfrm>
            <a:off x="8330755" y="1327151"/>
            <a:ext cx="3456432" cy="743987"/>
          </a:xfrm>
          <a:prstGeom prst="rect">
            <a:avLst/>
          </a:prstGeom>
        </p:spPr>
        <p:txBody>
          <a:bodyPr vert="horz" lIns="0" tIns="0" rIns="0" bIns="0" rtlCol="0" anchor="ctr" anchorCtr="0">
            <a:noAutofit/>
          </a:bodyPr>
          <a:lstStyle>
            <a:lvl1pPr algn="ctr">
              <a:lnSpc>
                <a:spcPct val="100000"/>
              </a:lnSpc>
              <a:defRPr lang="en-US" sz="1600" b="0" kern="1200" dirty="0">
                <a:solidFill>
                  <a:srgbClr val="12ABDB"/>
                </a:solidFill>
                <a:latin typeface="Ubuntu" panose="020B0504030602030204" pitchFamily="34" charset="0"/>
                <a:ea typeface="+mn-ea"/>
                <a:cs typeface="+mn-cs"/>
              </a:defRPr>
            </a:lvl1pPr>
            <a:lvl2pPr>
              <a:lnSpc>
                <a:spcPct val="100000"/>
              </a:lnSpc>
              <a:defRPr sz="1200"/>
            </a:lvl2pPr>
            <a:lvl3pPr>
              <a:lnSpc>
                <a:spcPct val="100000"/>
              </a:lnSpc>
              <a:defRPr sz="1200"/>
            </a:lvl3pPr>
            <a:lvl4pPr>
              <a:lnSpc>
                <a:spcPct val="100000"/>
              </a:lnSpc>
              <a:defRPr sz="1200"/>
            </a:lvl4pPr>
            <a:lvl5pPr>
              <a:lnSpc>
                <a:spcPct val="100000"/>
              </a:lnSpc>
              <a:defRPr sz="1200"/>
            </a:lvl5pPr>
          </a:lstStyle>
          <a:p>
            <a:pPr marL="0" lvl="0" indent="0" algn="l" defTabSz="914400" rtl="0" eaLnBrk="1" latinLnBrk="0" hangingPunct="1">
              <a:lnSpc>
                <a:spcPct val="100000"/>
              </a:lnSpc>
              <a:spcBef>
                <a:spcPts val="1000"/>
              </a:spcBef>
              <a:buFont typeface="Arial" panose="020B0604020202020204" pitchFamily="34" charset="0"/>
              <a:buNone/>
            </a:pPr>
            <a:r>
              <a:rPr lang="en-US" dirty="0"/>
              <a:t>CLICK TO INSERT TITLE</a:t>
            </a:r>
          </a:p>
        </p:txBody>
      </p:sp>
      <p:sp>
        <p:nvSpPr>
          <p:cNvPr id="5" name="Title 4">
            <a:extLst>
              <a:ext uri="{FF2B5EF4-FFF2-40B4-BE49-F238E27FC236}">
                <a16:creationId xmlns:a16="http://schemas.microsoft.com/office/drawing/2014/main" id="{294515F3-E20E-47CC-8314-0A030AB3D1FD}"/>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32019046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Content 3 columns">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B9A63D1-B6C5-4F10-ABD1-7445EB2D8ADC}"/>
              </a:ext>
            </a:extLst>
          </p:cNvPr>
          <p:cNvSpPr/>
          <p:nvPr userDrawn="1"/>
        </p:nvSpPr>
        <p:spPr>
          <a:xfrm>
            <a:off x="407988"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4" name="Rectangle 13">
            <a:extLst>
              <a:ext uri="{FF2B5EF4-FFF2-40B4-BE49-F238E27FC236}">
                <a16:creationId xmlns:a16="http://schemas.microsoft.com/office/drawing/2014/main" id="{A69DEBB0-4052-42E9-B8A1-20FEA957F747}"/>
              </a:ext>
            </a:extLst>
          </p:cNvPr>
          <p:cNvSpPr/>
          <p:nvPr userDrawn="1"/>
        </p:nvSpPr>
        <p:spPr>
          <a:xfrm>
            <a:off x="4333875" y="2423886"/>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5" name="Rectangle 14">
            <a:extLst>
              <a:ext uri="{FF2B5EF4-FFF2-40B4-BE49-F238E27FC236}">
                <a16:creationId xmlns:a16="http://schemas.microsoft.com/office/drawing/2014/main" id="{270917E2-630D-4941-BA4B-7EB65D4A7850}"/>
              </a:ext>
            </a:extLst>
          </p:cNvPr>
          <p:cNvSpPr/>
          <p:nvPr userDrawn="1"/>
        </p:nvSpPr>
        <p:spPr>
          <a:xfrm>
            <a:off x="8259763" y="2406300"/>
            <a:ext cx="3524250" cy="40468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16" name="Text Placeholder 4">
            <a:extLst>
              <a:ext uri="{FF2B5EF4-FFF2-40B4-BE49-F238E27FC236}">
                <a16:creationId xmlns:a16="http://schemas.microsoft.com/office/drawing/2014/main" id="{5AE9BC27-7262-47DA-99EA-4AB1F52A8C33}"/>
              </a:ext>
            </a:extLst>
          </p:cNvPr>
          <p:cNvSpPr>
            <a:spLocks noGrp="1"/>
          </p:cNvSpPr>
          <p:nvPr>
            <p:ph type="body" sz="quarter" idx="13" hasCustomPrompt="1"/>
          </p:nvPr>
        </p:nvSpPr>
        <p:spPr>
          <a:xfrm>
            <a:off x="725016" y="3332368"/>
            <a:ext cx="2890194" cy="645047"/>
          </a:xfrm>
          <a:prstGeom prst="rect">
            <a:avLst/>
          </a:prstGeom>
          <a:noFill/>
        </p:spPr>
        <p:txBody>
          <a:bodyPr anchor="ctr">
            <a:noAutofit/>
          </a:bodyPr>
          <a:lstStyle>
            <a:lvl1pPr algn="l">
              <a:lnSpc>
                <a:spcPts val="1800"/>
              </a:lnSpc>
              <a:defRPr sz="1600" b="0">
                <a:solidFill>
                  <a:schemeClr val="accent1"/>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8" name="Text Placeholder 4">
            <a:extLst>
              <a:ext uri="{FF2B5EF4-FFF2-40B4-BE49-F238E27FC236}">
                <a16:creationId xmlns:a16="http://schemas.microsoft.com/office/drawing/2014/main" id="{EBBF7568-EC18-40A1-B3C2-1E64D0BFDEFF}"/>
              </a:ext>
            </a:extLst>
          </p:cNvPr>
          <p:cNvSpPr>
            <a:spLocks noGrp="1"/>
          </p:cNvSpPr>
          <p:nvPr>
            <p:ph type="body" sz="quarter" idx="33" hasCustomPrompt="1"/>
          </p:nvPr>
        </p:nvSpPr>
        <p:spPr>
          <a:xfrm>
            <a:off x="4650903" y="3332368"/>
            <a:ext cx="2890194" cy="645047"/>
          </a:xfrm>
          <a:prstGeom prst="rect">
            <a:avLst/>
          </a:prstGeom>
          <a:noFill/>
        </p:spPr>
        <p:txBody>
          <a:bodyPr anchor="ctr">
            <a:noAutofit/>
          </a:bodyPr>
          <a:lstStyle>
            <a:lvl1pPr algn="l">
              <a:lnSpc>
                <a:spcPts val="1800"/>
              </a:lnSpc>
              <a:defRPr sz="1600" b="0">
                <a:solidFill>
                  <a:srgbClr val="2EA657"/>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19" name="Text Placeholder 4">
            <a:extLst>
              <a:ext uri="{FF2B5EF4-FFF2-40B4-BE49-F238E27FC236}">
                <a16:creationId xmlns:a16="http://schemas.microsoft.com/office/drawing/2014/main" id="{0C0A1379-EE65-47B3-B113-45D1ED57400C}"/>
              </a:ext>
            </a:extLst>
          </p:cNvPr>
          <p:cNvSpPr>
            <a:spLocks noGrp="1"/>
          </p:cNvSpPr>
          <p:nvPr>
            <p:ph type="body" sz="quarter" idx="35" hasCustomPrompt="1"/>
          </p:nvPr>
        </p:nvSpPr>
        <p:spPr>
          <a:xfrm>
            <a:off x="8576791" y="3332368"/>
            <a:ext cx="2890194" cy="645047"/>
          </a:xfrm>
          <a:prstGeom prst="rect">
            <a:avLst/>
          </a:prstGeom>
          <a:noFill/>
        </p:spPr>
        <p:txBody>
          <a:bodyPr anchor="ctr">
            <a:noAutofit/>
          </a:bodyPr>
          <a:lstStyle>
            <a:lvl1pPr algn="l">
              <a:lnSpc>
                <a:spcPts val="1800"/>
              </a:lnSpc>
              <a:defRPr sz="1600" b="0">
                <a:solidFill>
                  <a:srgbClr val="BA2980"/>
                </a:solidFill>
                <a:latin typeface="+mj-lt"/>
              </a:defRPr>
            </a:lvl1pPr>
            <a:lvl2pPr>
              <a:defRPr sz="1400"/>
            </a:lvl2pPr>
            <a:lvl3pPr>
              <a:defRPr sz="1200"/>
            </a:lvl3pPr>
            <a:lvl4pPr>
              <a:defRPr sz="1100"/>
            </a:lvl4pPr>
            <a:lvl5pPr>
              <a:defRPr sz="1100"/>
            </a:lvl5pPr>
          </a:lstStyle>
          <a:p>
            <a:pPr lvl="0"/>
            <a:r>
              <a:rPr lang="en-US" dirty="0"/>
              <a:t>Click to insert title</a:t>
            </a:r>
          </a:p>
        </p:txBody>
      </p:sp>
      <p:sp>
        <p:nvSpPr>
          <p:cNvPr id="22" name="Text Placeholder 7">
            <a:extLst>
              <a:ext uri="{FF2B5EF4-FFF2-40B4-BE49-F238E27FC236}">
                <a16:creationId xmlns:a16="http://schemas.microsoft.com/office/drawing/2014/main" id="{E24DC023-E500-4824-A661-003A568299EA}"/>
              </a:ext>
            </a:extLst>
          </p:cNvPr>
          <p:cNvSpPr>
            <a:spLocks noGrp="1"/>
          </p:cNvSpPr>
          <p:nvPr>
            <p:ph type="body" sz="quarter" idx="10"/>
          </p:nvPr>
        </p:nvSpPr>
        <p:spPr>
          <a:xfrm>
            <a:off x="725015"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chemeClr val="accent1"/>
              </a:buClr>
              <a:defRPr sz="1400"/>
            </a:lvl2pPr>
            <a:lvl3pPr>
              <a:lnSpc>
                <a:spcPct val="100000"/>
              </a:lnSpc>
              <a:spcBef>
                <a:spcPts val="0"/>
              </a:spcBef>
              <a:buClr>
                <a:schemeClr val="accent1"/>
              </a:buClr>
              <a:defRPr sz="1400"/>
            </a:lvl3pPr>
            <a:lvl4pPr>
              <a:lnSpc>
                <a:spcPct val="100000"/>
              </a:lnSpc>
              <a:spcBef>
                <a:spcPts val="0"/>
              </a:spcBef>
              <a:buClr>
                <a:schemeClr val="accent1"/>
              </a:buClr>
              <a:defRPr sz="1400"/>
            </a:lvl4pPr>
            <a:lvl5pPr>
              <a:lnSpc>
                <a:spcPct val="100000"/>
              </a:lnSpc>
              <a:spcBef>
                <a:spcPts val="0"/>
              </a:spcBef>
              <a:buClr>
                <a:schemeClr val="accent1"/>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Text Placeholder 7">
            <a:extLst>
              <a:ext uri="{FF2B5EF4-FFF2-40B4-BE49-F238E27FC236}">
                <a16:creationId xmlns:a16="http://schemas.microsoft.com/office/drawing/2014/main" id="{B1037A2D-940F-4255-984B-C4A7AABBB724}"/>
              </a:ext>
            </a:extLst>
          </p:cNvPr>
          <p:cNvSpPr>
            <a:spLocks noGrp="1"/>
          </p:cNvSpPr>
          <p:nvPr>
            <p:ph type="body" sz="quarter" idx="40"/>
          </p:nvPr>
        </p:nvSpPr>
        <p:spPr>
          <a:xfrm>
            <a:off x="4650903"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2EA657"/>
              </a:buClr>
              <a:defRPr sz="1400"/>
            </a:lvl2pPr>
            <a:lvl3pPr>
              <a:lnSpc>
                <a:spcPct val="100000"/>
              </a:lnSpc>
              <a:spcBef>
                <a:spcPts val="0"/>
              </a:spcBef>
              <a:buClr>
                <a:srgbClr val="2EA657"/>
              </a:buClr>
              <a:defRPr sz="1400"/>
            </a:lvl3pPr>
            <a:lvl4pPr>
              <a:lnSpc>
                <a:spcPct val="100000"/>
              </a:lnSpc>
              <a:spcBef>
                <a:spcPts val="0"/>
              </a:spcBef>
              <a:buClr>
                <a:srgbClr val="2EA657"/>
              </a:buClr>
              <a:defRPr sz="1400"/>
            </a:lvl4pPr>
            <a:lvl5pPr>
              <a:lnSpc>
                <a:spcPct val="100000"/>
              </a:lnSpc>
              <a:spcBef>
                <a:spcPts val="0"/>
              </a:spcBef>
              <a:buClr>
                <a:srgbClr val="2EA657"/>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5849E3D5-EF9E-46F2-9C73-58806A392B34}"/>
              </a:ext>
            </a:extLst>
          </p:cNvPr>
          <p:cNvSpPr>
            <a:spLocks noGrp="1"/>
          </p:cNvSpPr>
          <p:nvPr>
            <p:ph type="body" sz="quarter" idx="41"/>
          </p:nvPr>
        </p:nvSpPr>
        <p:spPr>
          <a:xfrm>
            <a:off x="8576791" y="4079991"/>
            <a:ext cx="2890194" cy="2201561"/>
          </a:xfrm>
          <a:prstGeom prst="rect">
            <a:avLst/>
          </a:prstGeom>
        </p:spPr>
        <p:txBody>
          <a:bodyPr>
            <a:noAutofit/>
          </a:bodyPr>
          <a:lstStyle>
            <a:lvl1pPr>
              <a:lnSpc>
                <a:spcPct val="100000"/>
              </a:lnSpc>
              <a:spcBef>
                <a:spcPts val="0"/>
              </a:spcBef>
              <a:defRPr sz="1400"/>
            </a:lvl1pPr>
            <a:lvl2pPr>
              <a:lnSpc>
                <a:spcPct val="100000"/>
              </a:lnSpc>
              <a:spcBef>
                <a:spcPts val="0"/>
              </a:spcBef>
              <a:buClr>
                <a:srgbClr val="BA2980"/>
              </a:buClr>
              <a:defRPr sz="1400"/>
            </a:lvl2pPr>
            <a:lvl3pPr>
              <a:lnSpc>
                <a:spcPct val="100000"/>
              </a:lnSpc>
              <a:spcBef>
                <a:spcPts val="0"/>
              </a:spcBef>
              <a:buClr>
                <a:srgbClr val="BA2980"/>
              </a:buClr>
              <a:defRPr sz="1400"/>
            </a:lvl3pPr>
            <a:lvl4pPr>
              <a:lnSpc>
                <a:spcPct val="100000"/>
              </a:lnSpc>
              <a:spcBef>
                <a:spcPts val="0"/>
              </a:spcBef>
              <a:buClr>
                <a:srgbClr val="BA2980"/>
              </a:buClr>
              <a:defRPr sz="1400"/>
            </a:lvl4pPr>
            <a:lvl5pPr>
              <a:lnSpc>
                <a:spcPct val="100000"/>
              </a:lnSpc>
              <a:spcBef>
                <a:spcPts val="0"/>
              </a:spcBef>
              <a:buClr>
                <a:srgbClr val="BA2980"/>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18A66D25-366C-4142-B5D9-9A4107D8BC80}"/>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350242802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Only Titl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a:extLst>
              <a:ext uri="{FF2B5EF4-FFF2-40B4-BE49-F238E27FC236}">
                <a16:creationId xmlns:a16="http://schemas.microsoft.com/office/drawing/2014/main" id="{57F0C9DF-D1FA-45A1-91F6-147FDC3E7341}"/>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218691447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itre seul">
    <p:bg>
      <p:bgPr>
        <a:solidFill>
          <a:schemeClr val="accent4"/>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Espace réservé du texte 9">
            <a:extLst>
              <a:ext uri="{FF2B5EF4-FFF2-40B4-BE49-F238E27FC236}">
                <a16:creationId xmlns:a16="http://schemas.microsoft.com/office/drawing/2014/main" id="{0850DA69-657E-41C3-B340-B16C354CA1D0}"/>
              </a:ext>
            </a:extLst>
          </p:cNvPr>
          <p:cNvSpPr>
            <a:spLocks noGrp="1"/>
          </p:cNvSpPr>
          <p:nvPr>
            <p:ph type="body" sz="quarter" idx="10"/>
          </p:nvPr>
        </p:nvSpPr>
        <p:spPr>
          <a:xfrm>
            <a:off x="404813" y="1447800"/>
            <a:ext cx="11406187" cy="4951413"/>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accent5"/>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5E6BB52B-0C5D-4023-89D5-282E9A520223}"/>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de-DE" dirty="0"/>
          </a:p>
        </p:txBody>
      </p:sp>
    </p:spTree>
    <p:extLst>
      <p:ext uri="{BB962C8B-B14F-4D97-AF65-F5344CB8AC3E}">
        <p14:creationId xmlns:p14="http://schemas.microsoft.com/office/powerpoint/2010/main" val="21163023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Title and content light Grey">
    <p:bg>
      <p:bgPr>
        <a:solidFill>
          <a:schemeClr val="bg2"/>
        </a:solidFill>
        <a:effectLst/>
      </p:bgPr>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5" name="Object 4"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Espace réservé du texte 8">
            <a:extLst>
              <a:ext uri="{FF2B5EF4-FFF2-40B4-BE49-F238E27FC236}">
                <a16:creationId xmlns:a16="http://schemas.microsoft.com/office/drawing/2014/main" id="{E7C5D7A7-45E9-4756-B28B-644907783FEA}"/>
              </a:ext>
            </a:extLst>
          </p:cNvPr>
          <p:cNvSpPr>
            <a:spLocks noGrp="1"/>
          </p:cNvSpPr>
          <p:nvPr>
            <p:ph type="body" sz="quarter" idx="10"/>
          </p:nvPr>
        </p:nvSpPr>
        <p:spPr>
          <a:xfrm>
            <a:off x="404812" y="1447800"/>
            <a:ext cx="11406188" cy="4951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itle 2">
            <a:extLst>
              <a:ext uri="{FF2B5EF4-FFF2-40B4-BE49-F238E27FC236}">
                <a16:creationId xmlns:a16="http://schemas.microsoft.com/office/drawing/2014/main" id="{0C89E73A-8AF6-4995-85C4-948312F9A282}"/>
              </a:ext>
            </a:extLst>
          </p:cNvPr>
          <p:cNvSpPr>
            <a:spLocks noGrp="1"/>
          </p:cNvSpPr>
          <p:nvPr>
            <p:ph type="title"/>
          </p:nvPr>
        </p:nvSpPr>
        <p:spPr/>
        <p:txBody>
          <a:bodyPr/>
          <a:lstStyle/>
          <a:p>
            <a:r>
              <a:rPr lang="en-US"/>
              <a:t>Click to edit Master title style</a:t>
            </a:r>
            <a:endParaRPr lang="de-DE" dirty="0"/>
          </a:p>
        </p:txBody>
      </p:sp>
    </p:spTree>
    <p:extLst>
      <p:ext uri="{BB962C8B-B14F-4D97-AF65-F5344CB8AC3E}">
        <p14:creationId xmlns:p14="http://schemas.microsoft.com/office/powerpoint/2010/main" val="135718004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chemeClr val="accent4"/>
        </a:solidFill>
        <a:effectLst/>
      </p:bgPr>
    </p:bg>
    <p:spTree>
      <p:nvGrpSpPr>
        <p:cNvPr id="1" name=""/>
        <p:cNvGrpSpPr/>
        <p:nvPr/>
      </p:nvGrpSpPr>
      <p:grpSpPr>
        <a:xfrm>
          <a:off x="0" y="0"/>
          <a:ext cx="0" cy="0"/>
          <a:chOff x="0" y="0"/>
          <a:chExt cx="0" cy="0"/>
        </a:xfrm>
      </p:grpSpPr>
      <p:sp>
        <p:nvSpPr>
          <p:cNvPr id="3" name="Subtitle">
            <a:extLst>
              <a:ext uri="{FF2B5EF4-FFF2-40B4-BE49-F238E27FC236}">
                <a16:creationId xmlns:a16="http://schemas.microsoft.com/office/drawing/2014/main" id="{81D5C5CA-E0F9-4194-9FD7-26150AB2A870}"/>
              </a:ext>
            </a:extLst>
          </p:cNvPr>
          <p:cNvSpPr>
            <a:spLocks noGrp="1"/>
          </p:cNvSpPr>
          <p:nvPr>
            <p:ph type="subTitle" idx="1"/>
          </p:nvPr>
        </p:nvSpPr>
        <p:spPr>
          <a:xfrm>
            <a:off x="404813" y="3772800"/>
            <a:ext cx="11329987" cy="307777"/>
          </a:xfrm>
        </p:spPr>
        <p:txBody>
          <a:bodyPr lIns="0" tIns="0">
            <a:sp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a:extLst>
              <a:ext uri="{FF2B5EF4-FFF2-40B4-BE49-F238E27FC236}">
                <a16:creationId xmlns:a16="http://schemas.microsoft.com/office/drawing/2014/main" id="{A5A39C93-A915-45D6-953A-AAC473CA2FEC}"/>
              </a:ext>
            </a:extLst>
          </p:cNvPr>
          <p:cNvSpPr>
            <a:spLocks noGrp="1"/>
          </p:cNvSpPr>
          <p:nvPr>
            <p:ph type="ctrTitle"/>
          </p:nvPr>
        </p:nvSpPr>
        <p:spPr>
          <a:xfrm>
            <a:off x="404813" y="2264961"/>
            <a:ext cx="11329987" cy="1477328"/>
          </a:xfrm>
        </p:spPr>
        <p:txBody>
          <a:bodyPr lIns="0" bIns="0" anchor="b" anchorCtr="0">
            <a:spAutoFit/>
          </a:bodyPr>
          <a:lstStyle>
            <a:lvl1pPr algn="l">
              <a:lnSpc>
                <a:spcPct val="80000"/>
              </a:lnSpc>
              <a:defRPr sz="6000" baseline="0">
                <a:solidFill>
                  <a:schemeClr val="bg1"/>
                </a:solidFill>
              </a:defRPr>
            </a:lvl1pPr>
          </a:lstStyle>
          <a:p>
            <a:r>
              <a:rPr lang="en-US"/>
              <a:t>Click to edit Master title style</a:t>
            </a:r>
            <a:endParaRPr lang="en-GB" dirty="0"/>
          </a:p>
        </p:txBody>
      </p:sp>
      <p:sp>
        <p:nvSpPr>
          <p:cNvPr id="9" name="Text Placeholder 8">
            <a:extLst>
              <a:ext uri="{FF2B5EF4-FFF2-40B4-BE49-F238E27FC236}">
                <a16:creationId xmlns:a16="http://schemas.microsoft.com/office/drawing/2014/main" id="{E744C52A-2030-4EFF-B1D2-B60B2B279897}"/>
              </a:ext>
            </a:extLst>
          </p:cNvPr>
          <p:cNvSpPr>
            <a:spLocks noGrp="1"/>
          </p:cNvSpPr>
          <p:nvPr>
            <p:ph type="body" sz="quarter" idx="10" hasCustomPrompt="1"/>
          </p:nvPr>
        </p:nvSpPr>
        <p:spPr>
          <a:xfrm>
            <a:off x="404813" y="1825079"/>
            <a:ext cx="4611067" cy="307777"/>
          </a:xfrm>
        </p:spPr>
        <p:txBody>
          <a:bodyPr wrap="square" anchor="b">
            <a:spAutoFit/>
          </a:bodyPr>
          <a:lstStyle>
            <a:lvl1pPr>
              <a:defRPr>
                <a:solidFill>
                  <a:schemeClr val="accent2"/>
                </a:solidFill>
                <a:latin typeface="Ubuntu Light" panose="020B0304030602030204" pitchFamily="34" charset="0"/>
              </a:defRPr>
            </a:lvl1pPr>
            <a:lvl2pPr marL="88900" indent="0">
              <a:buNone/>
              <a:defRPr/>
            </a:lvl2pPr>
          </a:lstStyle>
          <a:p>
            <a:pPr lvl="0"/>
            <a:r>
              <a:rPr lang="fr-FR" dirty="0"/>
              <a:t>INSERT A LABEL/ALBEIT</a:t>
            </a:r>
          </a:p>
        </p:txBody>
      </p:sp>
    </p:spTree>
    <p:extLst>
      <p:ext uri="{BB962C8B-B14F-4D97-AF65-F5344CB8AC3E}">
        <p14:creationId xmlns:p14="http://schemas.microsoft.com/office/powerpoint/2010/main" val="2022812758"/>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3" Type="http://schemas.openxmlformats.org/officeDocument/2006/relationships/slideLayout" Target="../slideLayouts/slideLayout17.xml"/><Relationship Id="rId21" Type="http://schemas.openxmlformats.org/officeDocument/2006/relationships/slideLayout" Target="../slideLayouts/slideLayout3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29" Type="http://schemas.openxmlformats.org/officeDocument/2006/relationships/slideLayout" Target="../slideLayouts/slideLayout4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31" Type="http://schemas.openxmlformats.org/officeDocument/2006/relationships/image" Target="../media/image3.png"/><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slideLayout" Target="../slideLayouts/slideLayout61.xml"/><Relationship Id="rId26" Type="http://schemas.openxmlformats.org/officeDocument/2006/relationships/oleObject" Target="../embeddings/oleObject1.bin"/><Relationship Id="rId3" Type="http://schemas.openxmlformats.org/officeDocument/2006/relationships/slideLayout" Target="../slideLayouts/slideLayout46.xml"/><Relationship Id="rId21" Type="http://schemas.openxmlformats.org/officeDocument/2006/relationships/slideLayout" Target="../slideLayouts/slideLayout64.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slideLayout" Target="../slideLayouts/slideLayout60.xml"/><Relationship Id="rId25" Type="http://schemas.openxmlformats.org/officeDocument/2006/relationships/tags" Target="../tags/tag11.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0" Type="http://schemas.openxmlformats.org/officeDocument/2006/relationships/slideLayout" Target="../slideLayouts/slideLayout63.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24" Type="http://schemas.openxmlformats.org/officeDocument/2006/relationships/theme" Target="../theme/theme3.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23" Type="http://schemas.openxmlformats.org/officeDocument/2006/relationships/slideLayout" Target="../slideLayouts/slideLayout66.xml"/><Relationship Id="rId10" Type="http://schemas.openxmlformats.org/officeDocument/2006/relationships/slideLayout" Target="../slideLayouts/slideLayout53.xml"/><Relationship Id="rId19" Type="http://schemas.openxmlformats.org/officeDocument/2006/relationships/slideLayout" Target="../slideLayouts/slideLayout62.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 Id="rId22" Type="http://schemas.openxmlformats.org/officeDocument/2006/relationships/slideLayout" Target="../slideLayouts/slideLayout65.xml"/><Relationship Id="rId27"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slideLayout" Target="../slideLayouts/slideLayout79.xml"/><Relationship Id="rId18" Type="http://schemas.openxmlformats.org/officeDocument/2006/relationships/slideLayout" Target="../slideLayouts/slideLayout84.xml"/><Relationship Id="rId3" Type="http://schemas.openxmlformats.org/officeDocument/2006/relationships/slideLayout" Target="../slideLayouts/slideLayout69.xml"/><Relationship Id="rId21" Type="http://schemas.openxmlformats.org/officeDocument/2006/relationships/theme" Target="../theme/theme4.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17" Type="http://schemas.openxmlformats.org/officeDocument/2006/relationships/slideLayout" Target="../slideLayouts/slideLayout83.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20" Type="http://schemas.openxmlformats.org/officeDocument/2006/relationships/slideLayout" Target="../slideLayouts/slideLayout86.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24" Type="http://schemas.openxmlformats.org/officeDocument/2006/relationships/image" Target="../media/image1.emf"/><Relationship Id="rId5" Type="http://schemas.openxmlformats.org/officeDocument/2006/relationships/slideLayout" Target="../slideLayouts/slideLayout71.xml"/><Relationship Id="rId15" Type="http://schemas.openxmlformats.org/officeDocument/2006/relationships/slideLayout" Target="../slideLayouts/slideLayout81.xml"/><Relationship Id="rId23" Type="http://schemas.openxmlformats.org/officeDocument/2006/relationships/oleObject" Target="../embeddings/oleObject1.bin"/><Relationship Id="rId10" Type="http://schemas.openxmlformats.org/officeDocument/2006/relationships/slideLayout" Target="../slideLayouts/slideLayout76.xml"/><Relationship Id="rId19" Type="http://schemas.openxmlformats.org/officeDocument/2006/relationships/slideLayout" Target="../slideLayouts/slideLayout85.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 Id="rId22" Type="http://schemas.openxmlformats.org/officeDocument/2006/relationships/tags" Target="../tags/tag1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94.xml"/><Relationship Id="rId13" Type="http://schemas.openxmlformats.org/officeDocument/2006/relationships/slideLayout" Target="../slideLayouts/slideLayout99.xml"/><Relationship Id="rId18" Type="http://schemas.openxmlformats.org/officeDocument/2006/relationships/slideLayout" Target="../slideLayouts/slideLayout104.xml"/><Relationship Id="rId3" Type="http://schemas.openxmlformats.org/officeDocument/2006/relationships/slideLayout" Target="../slideLayouts/slideLayout89.xml"/><Relationship Id="rId21" Type="http://schemas.openxmlformats.org/officeDocument/2006/relationships/theme" Target="../theme/theme5.xml"/><Relationship Id="rId7" Type="http://schemas.openxmlformats.org/officeDocument/2006/relationships/slideLayout" Target="../slideLayouts/slideLayout93.xml"/><Relationship Id="rId12" Type="http://schemas.openxmlformats.org/officeDocument/2006/relationships/slideLayout" Target="../slideLayouts/slideLayout98.xml"/><Relationship Id="rId17" Type="http://schemas.openxmlformats.org/officeDocument/2006/relationships/slideLayout" Target="../slideLayouts/slideLayout103.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20" Type="http://schemas.openxmlformats.org/officeDocument/2006/relationships/slideLayout" Target="../slideLayouts/slideLayout106.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24" Type="http://schemas.openxmlformats.org/officeDocument/2006/relationships/image" Target="../media/image1.emf"/><Relationship Id="rId5" Type="http://schemas.openxmlformats.org/officeDocument/2006/relationships/slideLayout" Target="../slideLayouts/slideLayout91.xml"/><Relationship Id="rId15" Type="http://schemas.openxmlformats.org/officeDocument/2006/relationships/slideLayout" Target="../slideLayouts/slideLayout101.xml"/><Relationship Id="rId23" Type="http://schemas.openxmlformats.org/officeDocument/2006/relationships/oleObject" Target="../embeddings/oleObject1.bin"/><Relationship Id="rId10" Type="http://schemas.openxmlformats.org/officeDocument/2006/relationships/slideLayout" Target="../slideLayouts/slideLayout96.xml"/><Relationship Id="rId19" Type="http://schemas.openxmlformats.org/officeDocument/2006/relationships/slideLayout" Target="../slideLayouts/slideLayout105.xml"/><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 Id="rId22" Type="http://schemas.openxmlformats.org/officeDocument/2006/relationships/tags" Target="../tags/tag2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14.xml"/><Relationship Id="rId13" Type="http://schemas.openxmlformats.org/officeDocument/2006/relationships/slideLayout" Target="../slideLayouts/slideLayout119.xml"/><Relationship Id="rId18" Type="http://schemas.openxmlformats.org/officeDocument/2006/relationships/slideLayout" Target="../slideLayouts/slideLayout124.xml"/><Relationship Id="rId3" Type="http://schemas.openxmlformats.org/officeDocument/2006/relationships/slideLayout" Target="../slideLayouts/slideLayout109.xml"/><Relationship Id="rId21" Type="http://schemas.openxmlformats.org/officeDocument/2006/relationships/theme" Target="../theme/theme6.xml"/><Relationship Id="rId7" Type="http://schemas.openxmlformats.org/officeDocument/2006/relationships/slideLayout" Target="../slideLayouts/slideLayout113.xml"/><Relationship Id="rId12" Type="http://schemas.openxmlformats.org/officeDocument/2006/relationships/slideLayout" Target="../slideLayouts/slideLayout118.xml"/><Relationship Id="rId17" Type="http://schemas.openxmlformats.org/officeDocument/2006/relationships/slideLayout" Target="../slideLayouts/slideLayout123.xml"/><Relationship Id="rId2" Type="http://schemas.openxmlformats.org/officeDocument/2006/relationships/slideLayout" Target="../slideLayouts/slideLayout108.xml"/><Relationship Id="rId16" Type="http://schemas.openxmlformats.org/officeDocument/2006/relationships/slideLayout" Target="../slideLayouts/slideLayout122.xml"/><Relationship Id="rId20" Type="http://schemas.openxmlformats.org/officeDocument/2006/relationships/slideLayout" Target="../slideLayouts/slideLayout126.xml"/><Relationship Id="rId1" Type="http://schemas.openxmlformats.org/officeDocument/2006/relationships/slideLayout" Target="../slideLayouts/slideLayout107.xml"/><Relationship Id="rId6" Type="http://schemas.openxmlformats.org/officeDocument/2006/relationships/slideLayout" Target="../slideLayouts/slideLayout112.xml"/><Relationship Id="rId11" Type="http://schemas.openxmlformats.org/officeDocument/2006/relationships/slideLayout" Target="../slideLayouts/slideLayout117.xml"/><Relationship Id="rId24" Type="http://schemas.openxmlformats.org/officeDocument/2006/relationships/image" Target="../media/image1.emf"/><Relationship Id="rId5" Type="http://schemas.openxmlformats.org/officeDocument/2006/relationships/slideLayout" Target="../slideLayouts/slideLayout111.xml"/><Relationship Id="rId15" Type="http://schemas.openxmlformats.org/officeDocument/2006/relationships/slideLayout" Target="../slideLayouts/slideLayout121.xml"/><Relationship Id="rId23" Type="http://schemas.openxmlformats.org/officeDocument/2006/relationships/oleObject" Target="../embeddings/oleObject1.bin"/><Relationship Id="rId10" Type="http://schemas.openxmlformats.org/officeDocument/2006/relationships/slideLayout" Target="../slideLayouts/slideLayout116.xml"/><Relationship Id="rId19" Type="http://schemas.openxmlformats.org/officeDocument/2006/relationships/slideLayout" Target="../slideLayouts/slideLayout125.xml"/><Relationship Id="rId4" Type="http://schemas.openxmlformats.org/officeDocument/2006/relationships/slideLayout" Target="../slideLayouts/slideLayout110.xml"/><Relationship Id="rId9" Type="http://schemas.openxmlformats.org/officeDocument/2006/relationships/slideLayout" Target="../slideLayouts/slideLayout115.xml"/><Relationship Id="rId14" Type="http://schemas.openxmlformats.org/officeDocument/2006/relationships/slideLayout" Target="../slideLayouts/slideLayout120.xml"/><Relationship Id="rId22" Type="http://schemas.openxmlformats.org/officeDocument/2006/relationships/tags" Target="../tags/tag3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34.xml"/><Relationship Id="rId13" Type="http://schemas.openxmlformats.org/officeDocument/2006/relationships/slideLayout" Target="../slideLayouts/slideLayout139.xml"/><Relationship Id="rId18" Type="http://schemas.openxmlformats.org/officeDocument/2006/relationships/slideLayout" Target="../slideLayouts/slideLayout144.xml"/><Relationship Id="rId3" Type="http://schemas.openxmlformats.org/officeDocument/2006/relationships/slideLayout" Target="../slideLayouts/slideLayout129.xml"/><Relationship Id="rId21" Type="http://schemas.openxmlformats.org/officeDocument/2006/relationships/theme" Target="../theme/theme7.xml"/><Relationship Id="rId7" Type="http://schemas.openxmlformats.org/officeDocument/2006/relationships/slideLayout" Target="../slideLayouts/slideLayout133.xml"/><Relationship Id="rId12" Type="http://schemas.openxmlformats.org/officeDocument/2006/relationships/slideLayout" Target="../slideLayouts/slideLayout138.xml"/><Relationship Id="rId17" Type="http://schemas.openxmlformats.org/officeDocument/2006/relationships/slideLayout" Target="../slideLayouts/slideLayout143.xml"/><Relationship Id="rId2" Type="http://schemas.openxmlformats.org/officeDocument/2006/relationships/slideLayout" Target="../slideLayouts/slideLayout128.xml"/><Relationship Id="rId16" Type="http://schemas.openxmlformats.org/officeDocument/2006/relationships/slideLayout" Target="../slideLayouts/slideLayout142.xml"/><Relationship Id="rId20" Type="http://schemas.openxmlformats.org/officeDocument/2006/relationships/slideLayout" Target="../slideLayouts/slideLayout146.xml"/><Relationship Id="rId1" Type="http://schemas.openxmlformats.org/officeDocument/2006/relationships/slideLayout" Target="../slideLayouts/slideLayout127.xml"/><Relationship Id="rId6" Type="http://schemas.openxmlformats.org/officeDocument/2006/relationships/slideLayout" Target="../slideLayouts/slideLayout132.xml"/><Relationship Id="rId11" Type="http://schemas.openxmlformats.org/officeDocument/2006/relationships/slideLayout" Target="../slideLayouts/slideLayout137.xml"/><Relationship Id="rId24" Type="http://schemas.openxmlformats.org/officeDocument/2006/relationships/image" Target="../media/image1.emf"/><Relationship Id="rId5" Type="http://schemas.openxmlformats.org/officeDocument/2006/relationships/slideLayout" Target="../slideLayouts/slideLayout131.xml"/><Relationship Id="rId15" Type="http://schemas.openxmlformats.org/officeDocument/2006/relationships/slideLayout" Target="../slideLayouts/slideLayout141.xml"/><Relationship Id="rId23" Type="http://schemas.openxmlformats.org/officeDocument/2006/relationships/oleObject" Target="../embeddings/oleObject1.bin"/><Relationship Id="rId10" Type="http://schemas.openxmlformats.org/officeDocument/2006/relationships/slideLayout" Target="../slideLayouts/slideLayout136.xml"/><Relationship Id="rId19" Type="http://schemas.openxmlformats.org/officeDocument/2006/relationships/slideLayout" Target="../slideLayouts/slideLayout145.xml"/><Relationship Id="rId4" Type="http://schemas.openxmlformats.org/officeDocument/2006/relationships/slideLayout" Target="../slideLayouts/slideLayout130.xml"/><Relationship Id="rId9" Type="http://schemas.openxmlformats.org/officeDocument/2006/relationships/slideLayout" Target="../slideLayouts/slideLayout135.xml"/><Relationship Id="rId14" Type="http://schemas.openxmlformats.org/officeDocument/2006/relationships/slideLayout" Target="../slideLayouts/slideLayout140.xml"/><Relationship Id="rId22" Type="http://schemas.openxmlformats.org/officeDocument/2006/relationships/tags" Target="../tags/tag43.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54.xml"/><Relationship Id="rId13" Type="http://schemas.openxmlformats.org/officeDocument/2006/relationships/slideLayout" Target="../slideLayouts/slideLayout159.xml"/><Relationship Id="rId18" Type="http://schemas.openxmlformats.org/officeDocument/2006/relationships/slideLayout" Target="../slideLayouts/slideLayout164.xml"/><Relationship Id="rId26" Type="http://schemas.openxmlformats.org/officeDocument/2006/relationships/oleObject" Target="../embeddings/oleObject1.bin"/><Relationship Id="rId3" Type="http://schemas.openxmlformats.org/officeDocument/2006/relationships/slideLayout" Target="../slideLayouts/slideLayout149.xml"/><Relationship Id="rId21" Type="http://schemas.openxmlformats.org/officeDocument/2006/relationships/slideLayout" Target="../slideLayouts/slideLayout167.xml"/><Relationship Id="rId7" Type="http://schemas.openxmlformats.org/officeDocument/2006/relationships/slideLayout" Target="../slideLayouts/slideLayout153.xml"/><Relationship Id="rId12" Type="http://schemas.openxmlformats.org/officeDocument/2006/relationships/slideLayout" Target="../slideLayouts/slideLayout158.xml"/><Relationship Id="rId17" Type="http://schemas.openxmlformats.org/officeDocument/2006/relationships/slideLayout" Target="../slideLayouts/slideLayout163.xml"/><Relationship Id="rId25" Type="http://schemas.openxmlformats.org/officeDocument/2006/relationships/tags" Target="../tags/tag51.xml"/><Relationship Id="rId2" Type="http://schemas.openxmlformats.org/officeDocument/2006/relationships/slideLayout" Target="../slideLayouts/slideLayout148.xml"/><Relationship Id="rId16" Type="http://schemas.openxmlformats.org/officeDocument/2006/relationships/slideLayout" Target="../slideLayouts/slideLayout162.xml"/><Relationship Id="rId20" Type="http://schemas.openxmlformats.org/officeDocument/2006/relationships/slideLayout" Target="../slideLayouts/slideLayout166.xml"/><Relationship Id="rId1" Type="http://schemas.openxmlformats.org/officeDocument/2006/relationships/slideLayout" Target="../slideLayouts/slideLayout147.xml"/><Relationship Id="rId6" Type="http://schemas.openxmlformats.org/officeDocument/2006/relationships/slideLayout" Target="../slideLayouts/slideLayout152.xml"/><Relationship Id="rId11" Type="http://schemas.openxmlformats.org/officeDocument/2006/relationships/slideLayout" Target="../slideLayouts/slideLayout157.xml"/><Relationship Id="rId24" Type="http://schemas.openxmlformats.org/officeDocument/2006/relationships/theme" Target="../theme/theme8.xml"/><Relationship Id="rId5" Type="http://schemas.openxmlformats.org/officeDocument/2006/relationships/slideLayout" Target="../slideLayouts/slideLayout151.xml"/><Relationship Id="rId15" Type="http://schemas.openxmlformats.org/officeDocument/2006/relationships/slideLayout" Target="../slideLayouts/slideLayout161.xml"/><Relationship Id="rId23" Type="http://schemas.openxmlformats.org/officeDocument/2006/relationships/slideLayout" Target="../slideLayouts/slideLayout169.xml"/><Relationship Id="rId10" Type="http://schemas.openxmlformats.org/officeDocument/2006/relationships/slideLayout" Target="../slideLayouts/slideLayout156.xml"/><Relationship Id="rId19" Type="http://schemas.openxmlformats.org/officeDocument/2006/relationships/slideLayout" Target="../slideLayouts/slideLayout165.xml"/><Relationship Id="rId4" Type="http://schemas.openxmlformats.org/officeDocument/2006/relationships/slideLayout" Target="../slideLayouts/slideLayout150.xml"/><Relationship Id="rId9" Type="http://schemas.openxmlformats.org/officeDocument/2006/relationships/slideLayout" Target="../slideLayouts/slideLayout155.xml"/><Relationship Id="rId14" Type="http://schemas.openxmlformats.org/officeDocument/2006/relationships/slideLayout" Target="../slideLayouts/slideLayout160.xml"/><Relationship Id="rId22" Type="http://schemas.openxmlformats.org/officeDocument/2006/relationships/slideLayout" Target="../slideLayouts/slideLayout168.xml"/><Relationship Id="rId27" Type="http://schemas.openxmlformats.org/officeDocument/2006/relationships/image" Target="../media/image1.emf"/></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77.xml"/><Relationship Id="rId13" Type="http://schemas.openxmlformats.org/officeDocument/2006/relationships/slideLayout" Target="../slideLayouts/slideLayout182.xml"/><Relationship Id="rId18" Type="http://schemas.openxmlformats.org/officeDocument/2006/relationships/slideLayout" Target="../slideLayouts/slideLayout187.xml"/><Relationship Id="rId26" Type="http://schemas.openxmlformats.org/officeDocument/2006/relationships/image" Target="../media/image1.emf"/><Relationship Id="rId3" Type="http://schemas.openxmlformats.org/officeDocument/2006/relationships/slideLayout" Target="../slideLayouts/slideLayout172.xml"/><Relationship Id="rId21" Type="http://schemas.openxmlformats.org/officeDocument/2006/relationships/slideLayout" Target="../slideLayouts/slideLayout190.xml"/><Relationship Id="rId7" Type="http://schemas.openxmlformats.org/officeDocument/2006/relationships/slideLayout" Target="../slideLayouts/slideLayout176.xml"/><Relationship Id="rId12" Type="http://schemas.openxmlformats.org/officeDocument/2006/relationships/slideLayout" Target="../slideLayouts/slideLayout181.xml"/><Relationship Id="rId17" Type="http://schemas.openxmlformats.org/officeDocument/2006/relationships/slideLayout" Target="../slideLayouts/slideLayout186.xml"/><Relationship Id="rId25" Type="http://schemas.openxmlformats.org/officeDocument/2006/relationships/oleObject" Target="../embeddings/oleObject1.bin"/><Relationship Id="rId2" Type="http://schemas.openxmlformats.org/officeDocument/2006/relationships/slideLayout" Target="../slideLayouts/slideLayout171.xml"/><Relationship Id="rId16" Type="http://schemas.openxmlformats.org/officeDocument/2006/relationships/slideLayout" Target="../slideLayouts/slideLayout185.xml"/><Relationship Id="rId20" Type="http://schemas.openxmlformats.org/officeDocument/2006/relationships/slideLayout" Target="../slideLayouts/slideLayout189.xml"/><Relationship Id="rId1" Type="http://schemas.openxmlformats.org/officeDocument/2006/relationships/slideLayout" Target="../slideLayouts/slideLayout170.xml"/><Relationship Id="rId6" Type="http://schemas.openxmlformats.org/officeDocument/2006/relationships/slideLayout" Target="../slideLayouts/slideLayout175.xml"/><Relationship Id="rId11" Type="http://schemas.openxmlformats.org/officeDocument/2006/relationships/slideLayout" Target="../slideLayouts/slideLayout180.xml"/><Relationship Id="rId24" Type="http://schemas.openxmlformats.org/officeDocument/2006/relationships/tags" Target="../tags/tag59.xml"/><Relationship Id="rId5" Type="http://schemas.openxmlformats.org/officeDocument/2006/relationships/slideLayout" Target="../slideLayouts/slideLayout174.xml"/><Relationship Id="rId15" Type="http://schemas.openxmlformats.org/officeDocument/2006/relationships/slideLayout" Target="../slideLayouts/slideLayout184.xml"/><Relationship Id="rId23" Type="http://schemas.openxmlformats.org/officeDocument/2006/relationships/theme" Target="../theme/theme9.xml"/><Relationship Id="rId10" Type="http://schemas.openxmlformats.org/officeDocument/2006/relationships/slideLayout" Target="../slideLayouts/slideLayout179.xml"/><Relationship Id="rId19" Type="http://schemas.openxmlformats.org/officeDocument/2006/relationships/slideLayout" Target="../slideLayouts/slideLayout188.xml"/><Relationship Id="rId4" Type="http://schemas.openxmlformats.org/officeDocument/2006/relationships/slideLayout" Target="../slideLayouts/slideLayout173.xml"/><Relationship Id="rId9" Type="http://schemas.openxmlformats.org/officeDocument/2006/relationships/slideLayout" Target="../slideLayouts/slideLayout178.xml"/><Relationship Id="rId14" Type="http://schemas.openxmlformats.org/officeDocument/2006/relationships/slideLayout" Target="../slideLayouts/slideLayout183.xml"/><Relationship Id="rId22" Type="http://schemas.openxmlformats.org/officeDocument/2006/relationships/slideLayout" Target="../slideLayouts/slideLayout19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16"/>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17" imgW="270" imgH="270" progId="TCLayout.ActiveDocument.1">
                  <p:embed/>
                </p:oleObj>
              </mc:Choice>
              <mc:Fallback>
                <p:oleObj name="think-cell Slide" r:id="rId17" imgW="270" imgH="270" progId="TCLayout.ActiveDocument.1">
                  <p:embed/>
                  <p:pic>
                    <p:nvPicPr>
                      <p:cNvPr id="21" name="Object 20"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e 1"/>
          <p:cNvGrpSpPr/>
          <p:nvPr userDrawn="1"/>
        </p:nvGrpSpPr>
        <p:grpSpPr>
          <a:xfrm>
            <a:off x="11501102" y="171573"/>
            <a:ext cx="419436" cy="388988"/>
            <a:chOff x="11501102" y="171573"/>
            <a:chExt cx="419436" cy="388988"/>
          </a:xfrm>
        </p:grpSpPr>
        <p:sp>
          <p:nvSpPr>
            <p:cNvPr id="4109" name="Freeform 13"/>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110" name="Freeform 14"/>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7" name="Retângulo 43">
            <a:extLst>
              <a:ext uri="{FF2B5EF4-FFF2-40B4-BE49-F238E27FC236}">
                <a16:creationId xmlns:a16="http://schemas.microsoft.com/office/drawing/2014/main" id="{25FC8637-25BD-4C09-AF25-56B4243DAB3D}"/>
              </a:ext>
            </a:extLst>
          </p:cNvPr>
          <p:cNvSpPr/>
          <p:nvPr userDrawn="1"/>
        </p:nvSpPr>
        <p:spPr>
          <a:xfrm>
            <a:off x="11751670" y="6650661"/>
            <a:ext cx="176330" cy="123111"/>
          </a:xfrm>
          <a:prstGeom prst="rect">
            <a:avLst/>
          </a:prstGeom>
        </p:spPr>
        <p:txBody>
          <a:bodyPr wrap="none" lIns="0" tIns="0" rIns="0" bIns="0" anchor="ctr" anchorCtr="0">
            <a:spAutoFit/>
          </a:bodyPr>
          <a:lstStyle/>
          <a:p>
            <a:pPr algn="r"/>
            <a:fld id="{0502E5A9-B53C-401E-A0E0-4A359BB0A9E5}" type="slidenum">
              <a:rPr lang="en-US" sz="800" smtClean="0">
                <a:solidFill>
                  <a:schemeClr val="bg1">
                    <a:lumMod val="65000"/>
                  </a:schemeClr>
                </a:solidFill>
                <a:cs typeface="Arial" panose="020B0604020202020204" pitchFamily="34" charset="0"/>
              </a:rPr>
              <a:pPr algn="r"/>
              <a:t>‹#›</a:t>
            </a:fld>
            <a:endParaRPr lang="en-US" sz="800" dirty="0">
              <a:solidFill>
                <a:schemeClr val="bg1">
                  <a:lumMod val="65000"/>
                </a:schemeClr>
              </a:solidFill>
              <a:cs typeface="Arial" panose="020B0604020202020204" pitchFamily="34" charset="0"/>
            </a:endParaRPr>
          </a:p>
        </p:txBody>
      </p:sp>
      <p:sp>
        <p:nvSpPr>
          <p:cNvPr id="6" name="Text Placeholder 7">
            <a:extLst>
              <a:ext uri="{FF2B5EF4-FFF2-40B4-BE49-F238E27FC236}">
                <a16:creationId xmlns:a16="http://schemas.microsoft.com/office/drawing/2014/main" id="{E824319D-02CC-441E-87B5-E9D15DE8CA35}"/>
              </a:ext>
            </a:extLst>
          </p:cNvPr>
          <p:cNvSpPr txBox="1">
            <a:spLocks/>
          </p:cNvSpPr>
          <p:nvPr userDrawn="1"/>
        </p:nvSpPr>
        <p:spPr>
          <a:xfrm>
            <a:off x="9017223" y="6650661"/>
            <a:ext cx="2664297" cy="123111"/>
          </a:xfrm>
          <a:prstGeom prst="rect">
            <a:avLst/>
          </a:prstGeom>
        </p:spPr>
        <p:txBody>
          <a:bodyPr lIns="0" tIns="0" rIns="0" bIns="0" anchor="ctr" anchorCtr="0">
            <a:noAutofit/>
          </a:bodyPr>
          <a:lstStyle>
            <a:lvl1pPr marL="0" indent="0" algn="l" defTabSz="914400" rtl="0" eaLnBrk="1" latinLnBrk="0" hangingPunct="1">
              <a:lnSpc>
                <a:spcPct val="100000"/>
              </a:lnSpc>
              <a:spcBef>
                <a:spcPts val="1000"/>
              </a:spcBef>
              <a:buFont typeface="Arial" panose="020B0604020202020204" pitchFamily="34" charset="0"/>
              <a:buNone/>
              <a:defRPr sz="800" kern="1200">
                <a:solidFill>
                  <a:srgbClr val="7F7F7F"/>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sz="700" dirty="0">
                <a:solidFill>
                  <a:schemeClr val="bg1">
                    <a:lumMod val="65000"/>
                  </a:schemeClr>
                </a:solidFill>
              </a:rPr>
              <a:t>© Capgemini 2021. All rights reserved  </a:t>
            </a:r>
            <a:r>
              <a:rPr lang="en-US" sz="700" dirty="0">
                <a:solidFill>
                  <a:schemeClr val="accent2"/>
                </a:solidFill>
              </a:rPr>
              <a:t>|</a:t>
            </a:r>
          </a:p>
        </p:txBody>
      </p:sp>
      <p:sp>
        <p:nvSpPr>
          <p:cNvPr id="8" name="Text Placeholder 7">
            <a:extLst>
              <a:ext uri="{FF2B5EF4-FFF2-40B4-BE49-F238E27FC236}">
                <a16:creationId xmlns:a16="http://schemas.microsoft.com/office/drawing/2014/main" id="{E824319D-02CC-441E-87B5-E9D15DE8CA35}"/>
              </a:ext>
            </a:extLst>
          </p:cNvPr>
          <p:cNvSpPr txBox="1">
            <a:spLocks/>
          </p:cNvSpPr>
          <p:nvPr userDrawn="1"/>
        </p:nvSpPr>
        <p:spPr>
          <a:xfrm>
            <a:off x="227348" y="6650661"/>
            <a:ext cx="4716524" cy="123111"/>
          </a:xfrm>
          <a:prstGeom prst="rect">
            <a:avLst/>
          </a:prstGeom>
        </p:spPr>
        <p:txBody>
          <a:bodyPr wrap="none" lIns="0" tIns="0" rIns="0" bIns="0" anchor="ctr" anchorCtr="0">
            <a:noAutofit/>
          </a:bodyPr>
          <a:lstStyle>
            <a:lvl1pPr marL="0" indent="0" algn="l" defTabSz="914400" rtl="0" eaLnBrk="1" latinLnBrk="0" hangingPunct="1">
              <a:lnSpc>
                <a:spcPct val="100000"/>
              </a:lnSpc>
              <a:spcBef>
                <a:spcPts val="1000"/>
              </a:spcBef>
              <a:buFont typeface="Arial" panose="020B0604020202020204" pitchFamily="34" charset="0"/>
              <a:buNone/>
              <a:defRPr sz="800" kern="1200">
                <a:solidFill>
                  <a:srgbClr val="7F7F7F"/>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700" dirty="0">
                <a:solidFill>
                  <a:schemeClr val="bg1">
                    <a:lumMod val="65000"/>
                  </a:schemeClr>
                </a:solidFill>
              </a:rPr>
              <a:t>Presentation Title | Author | Date</a:t>
            </a:r>
          </a:p>
        </p:txBody>
      </p:sp>
      <p:sp>
        <p:nvSpPr>
          <p:cNvPr id="4" name="Espace réservé du texte 3"/>
          <p:cNvSpPr>
            <a:spLocks noGrp="1"/>
          </p:cNvSpPr>
          <p:nvPr userDrawn="1">
            <p:ph type="body" idx="1"/>
          </p:nvPr>
        </p:nvSpPr>
        <p:spPr>
          <a:xfrm>
            <a:off x="227348" y="1815352"/>
            <a:ext cx="11700000" cy="4466201"/>
          </a:xfrm>
          <a:prstGeom prst="rect">
            <a:avLst/>
          </a:prstGeom>
        </p:spPr>
        <p:txBody>
          <a:bodyPr vert="horz" lIns="0" tIns="0" rIns="0" bIns="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Espace réservé du titre 8"/>
          <p:cNvSpPr>
            <a:spLocks noGrp="1"/>
          </p:cNvSpPr>
          <p:nvPr>
            <p:ph type="title"/>
          </p:nvPr>
        </p:nvSpPr>
        <p:spPr>
          <a:xfrm>
            <a:off x="227349" y="0"/>
            <a:ext cx="11125236" cy="1104900"/>
          </a:xfrm>
          <a:prstGeom prst="rect">
            <a:avLst/>
          </a:prstGeom>
        </p:spPr>
        <p:txBody>
          <a:bodyPr vert="horz" lIns="0" tIns="0" rIns="0" bIns="0" rtlCol="0" anchor="ctr">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a:t>
            </a:r>
            <a:r>
              <a:rPr lang="fr-FR" dirty="0" err="1"/>
              <a:t>title</a:t>
            </a:r>
            <a:endParaRPr lang="en-US" dirty="0"/>
          </a:p>
        </p:txBody>
      </p:sp>
      <p:grpSp>
        <p:nvGrpSpPr>
          <p:cNvPr id="3" name="Groupe 2">
            <a:extLst>
              <a:ext uri="{FF2B5EF4-FFF2-40B4-BE49-F238E27FC236}">
                <a16:creationId xmlns:a16="http://schemas.microsoft.com/office/drawing/2014/main" id="{231F4250-75BE-456B-A9D8-680BA4145249}"/>
              </a:ext>
            </a:extLst>
          </p:cNvPr>
          <p:cNvGrpSpPr/>
          <p:nvPr userDrawn="1"/>
        </p:nvGrpSpPr>
        <p:grpSpPr>
          <a:xfrm>
            <a:off x="12355040" y="33161"/>
            <a:ext cx="360000" cy="1800000"/>
            <a:chOff x="12355040" y="33161"/>
            <a:chExt cx="360000" cy="1800000"/>
          </a:xfrm>
        </p:grpSpPr>
        <p:sp>
          <p:nvSpPr>
            <p:cNvPr id="11" name="Rectangle 10">
              <a:extLst>
                <a:ext uri="{FF2B5EF4-FFF2-40B4-BE49-F238E27FC236}">
                  <a16:creationId xmlns:a16="http://schemas.microsoft.com/office/drawing/2014/main" id="{EF1244FD-1856-4971-9A73-AD6DF3F42A90}"/>
                </a:ext>
              </a:extLst>
            </p:cNvPr>
            <p:cNvSpPr/>
            <p:nvPr userDrawn="1"/>
          </p:nvSpPr>
          <p:spPr>
            <a:xfrm>
              <a:off x="12355040" y="33161"/>
              <a:ext cx="360000" cy="3600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12" name="Rectangle 11">
              <a:extLst>
                <a:ext uri="{FF2B5EF4-FFF2-40B4-BE49-F238E27FC236}">
                  <a16:creationId xmlns:a16="http://schemas.microsoft.com/office/drawing/2014/main" id="{22B40C78-6F20-4C95-AB26-B29FEC0FF747}"/>
                </a:ext>
              </a:extLst>
            </p:cNvPr>
            <p:cNvSpPr/>
            <p:nvPr userDrawn="1"/>
          </p:nvSpPr>
          <p:spPr>
            <a:xfrm>
              <a:off x="12355040" y="393161"/>
              <a:ext cx="360000" cy="3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13" name="Rectangle 12">
              <a:extLst>
                <a:ext uri="{FF2B5EF4-FFF2-40B4-BE49-F238E27FC236}">
                  <a16:creationId xmlns:a16="http://schemas.microsoft.com/office/drawing/2014/main" id="{1AED4E7D-39CE-49AE-9D4C-16EA940CBE5F}"/>
                </a:ext>
              </a:extLst>
            </p:cNvPr>
            <p:cNvSpPr/>
            <p:nvPr userDrawn="1"/>
          </p:nvSpPr>
          <p:spPr>
            <a:xfrm>
              <a:off x="12355040" y="753161"/>
              <a:ext cx="360000" cy="3600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14" name="Rectangle 13">
              <a:extLst>
                <a:ext uri="{FF2B5EF4-FFF2-40B4-BE49-F238E27FC236}">
                  <a16:creationId xmlns:a16="http://schemas.microsoft.com/office/drawing/2014/main" id="{392DC803-B0F7-4D0E-81CA-9DDCB14FA42C}"/>
                </a:ext>
              </a:extLst>
            </p:cNvPr>
            <p:cNvSpPr/>
            <p:nvPr userDrawn="1"/>
          </p:nvSpPr>
          <p:spPr>
            <a:xfrm>
              <a:off x="12355040" y="1113161"/>
              <a:ext cx="360000" cy="36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15" name="Rectangle 14">
              <a:extLst>
                <a:ext uri="{FF2B5EF4-FFF2-40B4-BE49-F238E27FC236}">
                  <a16:creationId xmlns:a16="http://schemas.microsoft.com/office/drawing/2014/main" id="{03C5671A-353B-4887-BEEF-56CEFAE8D83D}"/>
                </a:ext>
              </a:extLst>
            </p:cNvPr>
            <p:cNvSpPr/>
            <p:nvPr userDrawn="1"/>
          </p:nvSpPr>
          <p:spPr>
            <a:xfrm>
              <a:off x="12355040" y="1473161"/>
              <a:ext cx="360000" cy="36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grpSp>
      <p:grpSp>
        <p:nvGrpSpPr>
          <p:cNvPr id="5" name="Groupe 4">
            <a:extLst>
              <a:ext uri="{FF2B5EF4-FFF2-40B4-BE49-F238E27FC236}">
                <a16:creationId xmlns:a16="http://schemas.microsoft.com/office/drawing/2014/main" id="{CC6ACEFF-8651-4C08-BAF6-3BFAE6473DAF}"/>
              </a:ext>
            </a:extLst>
          </p:cNvPr>
          <p:cNvGrpSpPr/>
          <p:nvPr userDrawn="1"/>
        </p:nvGrpSpPr>
        <p:grpSpPr>
          <a:xfrm>
            <a:off x="12355040" y="1954479"/>
            <a:ext cx="360000" cy="4875772"/>
            <a:chOff x="12355040" y="1954479"/>
            <a:chExt cx="360000" cy="4875772"/>
          </a:xfrm>
        </p:grpSpPr>
        <p:sp>
          <p:nvSpPr>
            <p:cNvPr id="16" name="Rectangle 15">
              <a:extLst>
                <a:ext uri="{FF2B5EF4-FFF2-40B4-BE49-F238E27FC236}">
                  <a16:creationId xmlns:a16="http://schemas.microsoft.com/office/drawing/2014/main" id="{D27E2B2B-AB85-4173-AB1F-61084925AA83}"/>
                </a:ext>
              </a:extLst>
            </p:cNvPr>
            <p:cNvSpPr/>
            <p:nvPr userDrawn="1"/>
          </p:nvSpPr>
          <p:spPr>
            <a:xfrm>
              <a:off x="12355040" y="1954479"/>
              <a:ext cx="360000" cy="360000"/>
            </a:xfrm>
            <a:prstGeom prst="rect">
              <a:avLst/>
            </a:prstGeom>
            <a:solidFill>
              <a:srgbClr val="80B8D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58738" algn="ctr">
                <a:spcAft>
                  <a:spcPts val="300"/>
                </a:spcAft>
              </a:pPr>
              <a:endParaRPr lang="en-GB" sz="900" dirty="0"/>
            </a:p>
          </p:txBody>
        </p:sp>
        <p:sp>
          <p:nvSpPr>
            <p:cNvPr id="17" name="Rectangle 16">
              <a:extLst>
                <a:ext uri="{FF2B5EF4-FFF2-40B4-BE49-F238E27FC236}">
                  <a16:creationId xmlns:a16="http://schemas.microsoft.com/office/drawing/2014/main" id="{0DDEBD8A-CA0B-4D62-9426-DFB2D4742184}"/>
                </a:ext>
              </a:extLst>
            </p:cNvPr>
            <p:cNvSpPr/>
            <p:nvPr userDrawn="1"/>
          </p:nvSpPr>
          <p:spPr>
            <a:xfrm>
              <a:off x="12355040" y="2301846"/>
              <a:ext cx="360000" cy="360000"/>
            </a:xfrm>
            <a:prstGeom prst="rect">
              <a:avLst/>
            </a:prstGeom>
            <a:solidFill>
              <a:srgbClr val="88D5E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marL="58738" algn="ctr">
                <a:spcAft>
                  <a:spcPts val="300"/>
                </a:spcAft>
              </a:pPr>
              <a:endParaRPr lang="en-GB" sz="900" dirty="0"/>
            </a:p>
          </p:txBody>
        </p:sp>
        <p:sp>
          <p:nvSpPr>
            <p:cNvPr id="18" name="Rectangle 17">
              <a:extLst>
                <a:ext uri="{FF2B5EF4-FFF2-40B4-BE49-F238E27FC236}">
                  <a16:creationId xmlns:a16="http://schemas.microsoft.com/office/drawing/2014/main" id="{65515214-3AFD-4A2B-95C5-2FDFF59A1BE2}"/>
                </a:ext>
              </a:extLst>
            </p:cNvPr>
            <p:cNvSpPr/>
            <p:nvPr userDrawn="1"/>
          </p:nvSpPr>
          <p:spPr>
            <a:xfrm>
              <a:off x="12355040" y="5080782"/>
              <a:ext cx="360000" cy="360000"/>
            </a:xfrm>
            <a:prstGeom prst="rect">
              <a:avLst/>
            </a:prstGeom>
            <a:solidFill>
              <a:srgbClr val="6D64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19" name="Rectangle 18">
              <a:extLst>
                <a:ext uri="{FF2B5EF4-FFF2-40B4-BE49-F238E27FC236}">
                  <a16:creationId xmlns:a16="http://schemas.microsoft.com/office/drawing/2014/main" id="{D674829A-E5EF-4140-B9ED-AC7745AB028D}"/>
                </a:ext>
              </a:extLst>
            </p:cNvPr>
            <p:cNvSpPr/>
            <p:nvPr userDrawn="1"/>
          </p:nvSpPr>
          <p:spPr>
            <a:xfrm>
              <a:off x="12355040" y="6470251"/>
              <a:ext cx="360000" cy="360000"/>
            </a:xfrm>
            <a:prstGeom prst="rect">
              <a:avLst/>
            </a:prstGeom>
            <a:solidFill>
              <a:srgbClr val="FF632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0" name="Rectangle 19">
              <a:extLst>
                <a:ext uri="{FF2B5EF4-FFF2-40B4-BE49-F238E27FC236}">
                  <a16:creationId xmlns:a16="http://schemas.microsoft.com/office/drawing/2014/main" id="{E59B3FCE-0262-45FE-BE39-9459C5BC7FEE}"/>
                </a:ext>
              </a:extLst>
            </p:cNvPr>
            <p:cNvSpPr/>
            <p:nvPr userDrawn="1"/>
          </p:nvSpPr>
          <p:spPr>
            <a:xfrm>
              <a:off x="12355040" y="4038681"/>
              <a:ext cx="360000" cy="360000"/>
            </a:xfrm>
            <a:prstGeom prst="rect">
              <a:avLst/>
            </a:prstGeom>
            <a:solidFill>
              <a:srgbClr val="C8FF1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2" name="Rectangle 21">
              <a:extLst>
                <a:ext uri="{FF2B5EF4-FFF2-40B4-BE49-F238E27FC236}">
                  <a16:creationId xmlns:a16="http://schemas.microsoft.com/office/drawing/2014/main" id="{F5D692DE-D6DE-4022-9F2F-5F8C1403E4D0}"/>
                </a:ext>
              </a:extLst>
            </p:cNvPr>
            <p:cNvSpPr/>
            <p:nvPr userDrawn="1"/>
          </p:nvSpPr>
          <p:spPr>
            <a:xfrm>
              <a:off x="12355040" y="4733415"/>
              <a:ext cx="360000" cy="360000"/>
            </a:xfrm>
            <a:prstGeom prst="rect">
              <a:avLst/>
            </a:prstGeom>
            <a:solidFill>
              <a:srgbClr val="7E39B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3" name="Rectangle 22">
              <a:extLst>
                <a:ext uri="{FF2B5EF4-FFF2-40B4-BE49-F238E27FC236}">
                  <a16:creationId xmlns:a16="http://schemas.microsoft.com/office/drawing/2014/main" id="{35EEF2F0-E01D-4851-96E7-30214EC78A3B}"/>
                </a:ext>
              </a:extLst>
            </p:cNvPr>
            <p:cNvSpPr/>
            <p:nvPr userDrawn="1"/>
          </p:nvSpPr>
          <p:spPr>
            <a:xfrm>
              <a:off x="12355040" y="3691314"/>
              <a:ext cx="360000" cy="360000"/>
            </a:xfrm>
            <a:prstGeom prst="rect">
              <a:avLst/>
            </a:prstGeom>
            <a:solidFill>
              <a:srgbClr val="00C37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4" name="Rectangle 23">
              <a:extLst>
                <a:ext uri="{FF2B5EF4-FFF2-40B4-BE49-F238E27FC236}">
                  <a16:creationId xmlns:a16="http://schemas.microsoft.com/office/drawing/2014/main" id="{468B1DDD-74B0-4453-A996-5BA8693FF545}"/>
                </a:ext>
              </a:extLst>
            </p:cNvPr>
            <p:cNvSpPr/>
            <p:nvPr userDrawn="1"/>
          </p:nvSpPr>
          <p:spPr>
            <a:xfrm>
              <a:off x="12355040" y="2649213"/>
              <a:ext cx="360000" cy="360000"/>
            </a:xfrm>
            <a:prstGeom prst="rect">
              <a:avLst/>
            </a:prstGeom>
            <a:solidFill>
              <a:srgbClr val="15636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5" name="Rectangle 24">
              <a:extLst>
                <a:ext uri="{FF2B5EF4-FFF2-40B4-BE49-F238E27FC236}">
                  <a16:creationId xmlns:a16="http://schemas.microsoft.com/office/drawing/2014/main" id="{8809D5E9-1B2A-4D30-A4DD-47B7C9BBCEDC}"/>
                </a:ext>
              </a:extLst>
            </p:cNvPr>
            <p:cNvSpPr/>
            <p:nvPr userDrawn="1"/>
          </p:nvSpPr>
          <p:spPr>
            <a:xfrm>
              <a:off x="12355040" y="2996580"/>
              <a:ext cx="360000" cy="360000"/>
            </a:xfrm>
            <a:prstGeom prst="rect">
              <a:avLst/>
            </a:prstGeom>
            <a:solidFill>
              <a:srgbClr val="0F999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6" name="Rectangle 25">
              <a:extLst>
                <a:ext uri="{FF2B5EF4-FFF2-40B4-BE49-F238E27FC236}">
                  <a16:creationId xmlns:a16="http://schemas.microsoft.com/office/drawing/2014/main" id="{995FF3A0-94CA-40BA-AF81-B777FF5FD489}"/>
                </a:ext>
              </a:extLst>
            </p:cNvPr>
            <p:cNvSpPr/>
            <p:nvPr userDrawn="1"/>
          </p:nvSpPr>
          <p:spPr>
            <a:xfrm>
              <a:off x="12355040" y="3343947"/>
              <a:ext cx="360000" cy="360000"/>
            </a:xfrm>
            <a:prstGeom prst="rect">
              <a:avLst/>
            </a:prstGeom>
            <a:solidFill>
              <a:srgbClr val="01D1D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7" name="Rectangle 26">
              <a:extLst>
                <a:ext uri="{FF2B5EF4-FFF2-40B4-BE49-F238E27FC236}">
                  <a16:creationId xmlns:a16="http://schemas.microsoft.com/office/drawing/2014/main" id="{9F83F12C-5135-43B7-B1D8-A0A72DB85AED}"/>
                </a:ext>
              </a:extLst>
            </p:cNvPr>
            <p:cNvSpPr/>
            <p:nvPr userDrawn="1"/>
          </p:nvSpPr>
          <p:spPr>
            <a:xfrm>
              <a:off x="12355040" y="6122883"/>
              <a:ext cx="360000" cy="360000"/>
            </a:xfrm>
            <a:prstGeom prst="rect">
              <a:avLst/>
            </a:prstGeom>
            <a:solidFill>
              <a:srgbClr val="FF7E8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8" name="Rectangle 27">
              <a:extLst>
                <a:ext uri="{FF2B5EF4-FFF2-40B4-BE49-F238E27FC236}">
                  <a16:creationId xmlns:a16="http://schemas.microsoft.com/office/drawing/2014/main" id="{256CA1CF-2C4A-42DA-94F5-CB5E5B47F24B}"/>
                </a:ext>
              </a:extLst>
            </p:cNvPr>
            <p:cNvSpPr/>
            <p:nvPr userDrawn="1"/>
          </p:nvSpPr>
          <p:spPr>
            <a:xfrm>
              <a:off x="12355040" y="5775516"/>
              <a:ext cx="360000" cy="360000"/>
            </a:xfrm>
            <a:prstGeom prst="rect">
              <a:avLst/>
            </a:prstGeom>
            <a:solidFill>
              <a:srgbClr val="CB298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29" name="Rectangle 28">
              <a:extLst>
                <a:ext uri="{FF2B5EF4-FFF2-40B4-BE49-F238E27FC236}">
                  <a16:creationId xmlns:a16="http://schemas.microsoft.com/office/drawing/2014/main" id="{47F07AFA-8569-4B3B-854A-60B26629D96D}"/>
                </a:ext>
              </a:extLst>
            </p:cNvPr>
            <p:cNvSpPr/>
            <p:nvPr userDrawn="1"/>
          </p:nvSpPr>
          <p:spPr>
            <a:xfrm>
              <a:off x="12355040" y="5428149"/>
              <a:ext cx="360000" cy="360000"/>
            </a:xfrm>
            <a:prstGeom prst="rect">
              <a:avLst/>
            </a:prstGeom>
            <a:solidFill>
              <a:srgbClr val="86086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sp>
          <p:nvSpPr>
            <p:cNvPr id="30" name="Rectangle 29">
              <a:extLst>
                <a:ext uri="{FF2B5EF4-FFF2-40B4-BE49-F238E27FC236}">
                  <a16:creationId xmlns:a16="http://schemas.microsoft.com/office/drawing/2014/main" id="{8103554C-8B73-4C9A-AFFF-55D6E47A0E76}"/>
                </a:ext>
              </a:extLst>
            </p:cNvPr>
            <p:cNvSpPr/>
            <p:nvPr userDrawn="1"/>
          </p:nvSpPr>
          <p:spPr>
            <a:xfrm>
              <a:off x="12355040" y="4386048"/>
              <a:ext cx="360000" cy="360000"/>
            </a:xfrm>
            <a:prstGeom prst="rect">
              <a:avLst/>
            </a:prstGeom>
            <a:solidFill>
              <a:srgbClr val="4701A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spcAft>
                  <a:spcPts val="300"/>
                </a:spcAft>
              </a:pPr>
              <a:endParaRPr lang="en-GB" sz="900" dirty="0"/>
            </a:p>
          </p:txBody>
        </p:sp>
      </p:grpSp>
    </p:spTree>
    <p:extLst>
      <p:ext uri="{BB962C8B-B14F-4D97-AF65-F5344CB8AC3E}">
        <p14:creationId xmlns:p14="http://schemas.microsoft.com/office/powerpoint/2010/main" val="1762778664"/>
      </p:ext>
    </p:extLst>
  </p:cSld>
  <p:clrMap bg1="lt1" tx1="dk1" bg2="lt2" tx2="dk2" accent1="accent1" accent2="accent2" accent3="accent3" accent4="accent4" accent5="accent5" accent6="accent6" hlink="hlink" folHlink="folHlink"/>
  <p:sldLayoutIdLst>
    <p:sldLayoutId id="2147483828" r:id="rId1"/>
    <p:sldLayoutId id="2147483827" r:id="rId2"/>
    <p:sldLayoutId id="2147483831" r:id="rId3"/>
    <p:sldLayoutId id="2147483833" r:id="rId4"/>
    <p:sldLayoutId id="2147483837" r:id="rId5"/>
    <p:sldLayoutId id="2147483834" r:id="rId6"/>
    <p:sldLayoutId id="2147483821" r:id="rId7"/>
    <p:sldLayoutId id="2147483877" r:id="rId8"/>
    <p:sldLayoutId id="2147483923" r:id="rId9"/>
    <p:sldLayoutId id="2147484111" r:id="rId10"/>
    <p:sldLayoutId id="2147483880" r:id="rId11"/>
    <p:sldLayoutId id="2147483841" r:id="rId12"/>
    <p:sldLayoutId id="2147483839" r:id="rId13"/>
    <p:sldLayoutId id="2147484086" r:id="rId14"/>
  </p:sldLayoutIdLst>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3000" b="0" i="0" u="none" strike="noStrike" kern="1200" cap="none" spc="0" normalizeH="0" baseline="0" noProof="0" dirty="0">
          <a:ln>
            <a:noFill/>
          </a:ln>
          <a:solidFill>
            <a:schemeClr val="accent1"/>
          </a:solidFill>
          <a:effectLst/>
          <a:uLnTx/>
          <a:uFillTx/>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506">
          <p15:clr>
            <a:srgbClr val="F26B43"/>
          </p15:clr>
        </p15:guide>
        <p15:guide id="3" orient="horz" pos="4088">
          <p15:clr>
            <a:srgbClr val="F26B43"/>
          </p15:clr>
        </p15:guide>
        <p15:guide id="4" pos="143">
          <p15:clr>
            <a:srgbClr val="F26B43"/>
          </p15:clr>
        </p15:guide>
        <p15:guide id="5" orient="horz" pos="113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8368" y="584884"/>
            <a:ext cx="11235267" cy="1188507"/>
          </a:xfrm>
          <a:prstGeom prst="rect">
            <a:avLst/>
          </a:prstGeom>
        </p:spPr>
        <p:txBody>
          <a:bodyPr vert="horz" lIns="0" tIns="0" rIns="0" bIns="0" rtlCol="0" anchor="t" anchorCtr="0">
            <a:noAutofit/>
          </a:bodyPr>
          <a:lstStyle/>
          <a:p>
            <a:r>
              <a:rPr lang="en-US" noProof="0" dirty="0"/>
              <a:t>Title</a:t>
            </a:r>
          </a:p>
        </p:txBody>
      </p:sp>
      <p:sp>
        <p:nvSpPr>
          <p:cNvPr id="3" name="Espace réservé du texte 2"/>
          <p:cNvSpPr>
            <a:spLocks noGrp="1"/>
          </p:cNvSpPr>
          <p:nvPr>
            <p:ph type="body" idx="1"/>
          </p:nvPr>
        </p:nvSpPr>
        <p:spPr bwMode="gray">
          <a:xfrm>
            <a:off x="478367" y="2468895"/>
            <a:ext cx="11235267" cy="3408379"/>
          </a:xfrm>
          <a:prstGeom prst="rect">
            <a:avLst/>
          </a:prstGeom>
        </p:spPr>
        <p:txBody>
          <a:bodyPr vert="horz" lIns="0" tIns="0" rIns="0" bIns="0" rtlCol="0" anchor="t" anchorCtr="0">
            <a:noAutofit/>
          </a:bodyPr>
          <a:lstStyle/>
          <a:p>
            <a:pPr lvl="0"/>
            <a:r>
              <a:rPr lang="en-US" noProof="0" dirty="0"/>
              <a:t>Text level 1</a:t>
            </a:r>
          </a:p>
          <a:p>
            <a:pPr lvl="1"/>
            <a:r>
              <a:rPr lang="en-US" noProof="0" dirty="0"/>
              <a:t>Text level 2</a:t>
            </a:r>
          </a:p>
          <a:p>
            <a:pPr lvl="2"/>
            <a:r>
              <a:rPr lang="en-US" noProof="0" dirty="0"/>
              <a:t>Text level 3</a:t>
            </a:r>
          </a:p>
          <a:p>
            <a:pPr lvl="3"/>
            <a:r>
              <a:rPr lang="en-US" noProof="0" dirty="0"/>
              <a:t>Text level 4</a:t>
            </a:r>
          </a:p>
          <a:p>
            <a:pPr lvl="4"/>
            <a:r>
              <a:rPr lang="en-US" noProof="0" dirty="0"/>
              <a:t>Text level 5</a:t>
            </a:r>
          </a:p>
        </p:txBody>
      </p:sp>
      <p:sp>
        <p:nvSpPr>
          <p:cNvPr id="4" name="Espace réservé de la date 3"/>
          <p:cNvSpPr>
            <a:spLocks noGrp="1"/>
          </p:cNvSpPr>
          <p:nvPr>
            <p:ph type="dt" sz="half" idx="2"/>
          </p:nvPr>
        </p:nvSpPr>
        <p:spPr bwMode="gray">
          <a:xfrm>
            <a:off x="0" y="6405033"/>
            <a:ext cx="478368" cy="452968"/>
          </a:xfrm>
          <a:prstGeom prst="rect">
            <a:avLst/>
          </a:prstGeom>
        </p:spPr>
        <p:txBody>
          <a:bodyPr vert="horz" lIns="0" tIns="0" rIns="0" bIns="0" rtlCol="0" anchor="ctr" anchorCtr="0">
            <a:noAutofit/>
          </a:bodyPr>
          <a:lstStyle>
            <a:lvl1pPr algn="ctr">
              <a:defRPr sz="133">
                <a:solidFill>
                  <a:schemeClr val="bg1">
                    <a:alpha val="0"/>
                  </a:schemeClr>
                </a:solidFill>
              </a:defRPr>
            </a:lvl1pPr>
          </a:lstStyle>
          <a:p>
            <a:r>
              <a:rPr lang="en-US" noProof="0"/>
              <a:t>Date</a:t>
            </a:r>
            <a:endParaRPr lang="en-US" noProof="0" dirty="0"/>
          </a:p>
        </p:txBody>
      </p:sp>
      <p:sp>
        <p:nvSpPr>
          <p:cNvPr id="5" name="Espace réservé du pied de page 4"/>
          <p:cNvSpPr>
            <a:spLocks noGrp="1"/>
          </p:cNvSpPr>
          <p:nvPr>
            <p:ph type="ftr" sz="quarter" idx="3"/>
          </p:nvPr>
        </p:nvSpPr>
        <p:spPr bwMode="gray">
          <a:xfrm>
            <a:off x="680561" y="6069294"/>
            <a:ext cx="9120000" cy="335740"/>
          </a:xfrm>
          <a:prstGeom prst="rect">
            <a:avLst/>
          </a:prstGeom>
        </p:spPr>
        <p:txBody>
          <a:bodyPr vert="horz" lIns="0" tIns="0" rIns="0" bIns="0" rtlCol="0" anchor="b" anchorCtr="0">
            <a:noAutofit/>
          </a:bodyPr>
          <a:lstStyle>
            <a:lvl1pPr algn="l">
              <a:defRPr sz="1067">
                <a:solidFill>
                  <a:schemeClr val="accent4"/>
                </a:solidFill>
              </a:defRPr>
            </a:lvl1pPr>
          </a:lstStyle>
          <a:p>
            <a:endParaRPr lang="en-US" dirty="0"/>
          </a:p>
        </p:txBody>
      </p:sp>
      <p:sp>
        <p:nvSpPr>
          <p:cNvPr id="6" name="Espace réservé du numéro de diapositive 5"/>
          <p:cNvSpPr>
            <a:spLocks noGrp="1"/>
          </p:cNvSpPr>
          <p:nvPr>
            <p:ph type="sldNum" sz="quarter" idx="4"/>
          </p:nvPr>
        </p:nvSpPr>
        <p:spPr bwMode="gray">
          <a:xfrm>
            <a:off x="-677" y="6069294"/>
            <a:ext cx="576080" cy="335740"/>
          </a:xfrm>
          <a:prstGeom prst="rect">
            <a:avLst/>
          </a:prstGeom>
        </p:spPr>
        <p:txBody>
          <a:bodyPr vert="horz" lIns="0" tIns="0" rIns="0" bIns="0" rtlCol="0" anchor="b" anchorCtr="0">
            <a:noAutofit/>
          </a:bodyPr>
          <a:lstStyle>
            <a:lvl1pPr algn="r">
              <a:defRPr sz="1067">
                <a:solidFill>
                  <a:schemeClr val="accent4"/>
                </a:solidFill>
              </a:defRPr>
            </a:lvl1pPr>
          </a:lstStyle>
          <a:p>
            <a:fld id="{733122C9-A0B9-462F-8757-0847AD287B63}" type="slidenum">
              <a:rPr lang="en-US" noProof="0" smtClean="0"/>
              <a:pPr/>
              <a:t>‹#›</a:t>
            </a:fld>
            <a:endParaRPr lang="en-US" noProof="0" dirty="0"/>
          </a:p>
        </p:txBody>
      </p:sp>
      <p:pic>
        <p:nvPicPr>
          <p:cNvPr id="8" name="Image 7"/>
          <p:cNvPicPr>
            <a:picLocks noChangeAspect="1"/>
          </p:cNvPicPr>
          <p:nvPr userDrawn="1"/>
        </p:nvPicPr>
        <p:blipFill>
          <a:blip r:embed="rId31" cstate="email">
            <a:extLst>
              <a:ext uri="{28A0092B-C50C-407E-A947-70E740481C1C}">
                <a14:useLocalDpi xmlns:a14="http://schemas.microsoft.com/office/drawing/2010/main"/>
              </a:ext>
            </a:extLst>
          </a:blip>
          <a:stretch>
            <a:fillRect/>
          </a:stretch>
        </p:blipFill>
        <p:spPr bwMode="gray">
          <a:xfrm>
            <a:off x="10650964" y="6157107"/>
            <a:ext cx="1104000" cy="248600"/>
          </a:xfrm>
          <a:prstGeom prst="rect">
            <a:avLst/>
          </a:prstGeom>
        </p:spPr>
      </p:pic>
    </p:spTree>
    <p:extLst>
      <p:ext uri="{BB962C8B-B14F-4D97-AF65-F5344CB8AC3E}">
        <p14:creationId xmlns:p14="http://schemas.microsoft.com/office/powerpoint/2010/main" val="1219511648"/>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 id="2147483909" r:id="rId17"/>
    <p:sldLayoutId id="2147483910" r:id="rId18"/>
    <p:sldLayoutId id="2147483911" r:id="rId19"/>
    <p:sldLayoutId id="2147483912" r:id="rId20"/>
    <p:sldLayoutId id="2147483913" r:id="rId21"/>
    <p:sldLayoutId id="2147483914" r:id="rId22"/>
    <p:sldLayoutId id="2147483915" r:id="rId23"/>
    <p:sldLayoutId id="2147483916" r:id="rId24"/>
    <p:sldLayoutId id="2147483917" r:id="rId25"/>
    <p:sldLayoutId id="2147483918" r:id="rId26"/>
    <p:sldLayoutId id="2147483919" r:id="rId27"/>
    <p:sldLayoutId id="2147483921" r:id="rId28"/>
    <p:sldLayoutId id="2147483922" r:id="rId29"/>
  </p:sldLayoutIdLst>
  <p:hf sldNum="0" hdr="0" ftr="0" dt="0"/>
  <p:txStyles>
    <p:titleStyle>
      <a:lvl1pPr algn="l" defTabSz="1219170" rtl="0" eaLnBrk="1" latinLnBrk="0" hangingPunct="1">
        <a:lnSpc>
          <a:spcPct val="90000"/>
        </a:lnSpc>
        <a:spcBef>
          <a:spcPct val="0"/>
        </a:spcBef>
        <a:buNone/>
        <a:defRPr sz="2667" b="1" kern="1200">
          <a:solidFill>
            <a:schemeClr val="accent5"/>
          </a:solidFill>
          <a:latin typeface="+mj-lt"/>
          <a:ea typeface="+mj-ea"/>
          <a:cs typeface="+mj-cs"/>
        </a:defRPr>
      </a:lvl1pPr>
    </p:titleStyle>
    <p:bodyStyle>
      <a:lvl1pPr marL="0" indent="0" algn="ctr" defTabSz="1219170" rtl="0" eaLnBrk="1" latinLnBrk="0" hangingPunct="1">
        <a:lnSpc>
          <a:spcPct val="100000"/>
        </a:lnSpc>
        <a:spcBef>
          <a:spcPts val="0"/>
        </a:spcBef>
        <a:buFont typeface="Arial" pitchFamily="34" charset="0"/>
        <a:buNone/>
        <a:defRPr sz="1467" kern="1200">
          <a:solidFill>
            <a:schemeClr val="accent4"/>
          </a:solidFill>
          <a:latin typeface="+mn-lt"/>
          <a:ea typeface="+mn-ea"/>
          <a:cs typeface="+mn-cs"/>
        </a:defRPr>
      </a:lvl1pPr>
      <a:lvl2pPr marL="146047" indent="-146047" algn="ctr" defTabSz="1219170" rtl="0" eaLnBrk="1" latinLnBrk="0" hangingPunct="1">
        <a:lnSpc>
          <a:spcPct val="100000"/>
        </a:lnSpc>
        <a:spcBef>
          <a:spcPts val="0"/>
        </a:spcBef>
        <a:buFont typeface="Arial" pitchFamily="34" charset="0"/>
        <a:buChar char="•"/>
        <a:defRPr sz="1467" kern="1200">
          <a:solidFill>
            <a:schemeClr val="accent4"/>
          </a:solidFill>
          <a:latin typeface="+mn-lt"/>
          <a:ea typeface="+mn-ea"/>
          <a:cs typeface="+mn-cs"/>
        </a:defRPr>
      </a:lvl2pPr>
      <a:lvl3pPr marL="0" indent="0" algn="l" defTabSz="1219170" rtl="0" eaLnBrk="1" latinLnBrk="0" hangingPunct="1">
        <a:lnSpc>
          <a:spcPct val="100000"/>
        </a:lnSpc>
        <a:spcBef>
          <a:spcPts val="0"/>
        </a:spcBef>
        <a:buSzPct val="100000"/>
        <a:buFont typeface="Arial" pitchFamily="34" charset="0"/>
        <a:buNone/>
        <a:defRPr sz="1467" kern="1200">
          <a:solidFill>
            <a:schemeClr val="accent4"/>
          </a:solidFill>
          <a:latin typeface="+mn-lt"/>
          <a:ea typeface="+mn-ea"/>
          <a:cs typeface="+mn-cs"/>
        </a:defRPr>
      </a:lvl3pPr>
      <a:lvl4pPr marL="143996" indent="-143996" algn="l" defTabSz="1219170" rtl="0" eaLnBrk="1" latinLnBrk="0" hangingPunct="1">
        <a:lnSpc>
          <a:spcPct val="100000"/>
        </a:lnSpc>
        <a:spcBef>
          <a:spcPts val="0"/>
        </a:spcBef>
        <a:buSzPct val="100000"/>
        <a:buFont typeface="Arial" pitchFamily="34" charset="0"/>
        <a:buChar char="•"/>
        <a:defRPr sz="1467" kern="1200">
          <a:solidFill>
            <a:schemeClr val="accent4"/>
          </a:solidFill>
          <a:latin typeface="+mn-lt"/>
          <a:ea typeface="+mn-ea"/>
          <a:cs typeface="+mn-cs"/>
        </a:defRPr>
      </a:lvl4pPr>
      <a:lvl5pPr marL="287993" indent="-143996" algn="l" defTabSz="1219170" rtl="0" eaLnBrk="1" latinLnBrk="0" hangingPunct="1">
        <a:lnSpc>
          <a:spcPct val="100000"/>
        </a:lnSpc>
        <a:spcBef>
          <a:spcPts val="0"/>
        </a:spcBef>
        <a:buSzPct val="100000"/>
        <a:buFont typeface="Arial" pitchFamily="34" charset="0"/>
        <a:buChar char="•"/>
        <a:tabLst/>
        <a:defRPr sz="1467" kern="1200">
          <a:solidFill>
            <a:schemeClr val="accent4"/>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5"/>
            </p:custDataLst>
            <p:extLst>
              <p:ext uri="{D42A27DB-BD31-4B8C-83A1-F6EECF244321}">
                <p14:modId xmlns:p14="http://schemas.microsoft.com/office/powerpoint/2010/main" val="335080738"/>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6" imgW="270" imgH="270" progId="TCLayout.ActiveDocument.1">
                  <p:embed/>
                </p:oleObj>
              </mc:Choice>
              <mc:Fallback>
                <p:oleObj name="think-cell Slide" r:id="rId26" imgW="270" imgH="270" progId="TCLayout.ActiveDocument.1">
                  <p:embed/>
                  <p:pic>
                    <p:nvPicPr>
                      <p:cNvPr id="21" name="Object 20" hidden="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148709381"/>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 id="2147483943" r:id="rId18"/>
    <p:sldLayoutId id="2147483944" r:id="rId19"/>
    <p:sldLayoutId id="2147483945" r:id="rId20"/>
    <p:sldLayoutId id="2147483946" r:id="rId21"/>
    <p:sldLayoutId id="2147483947" r:id="rId22"/>
    <p:sldLayoutId id="2147483949" r:id="rId23"/>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2"/>
            </p:custDataLst>
            <p:extLst>
              <p:ext uri="{D42A27DB-BD31-4B8C-83A1-F6EECF244321}">
                <p14:modId xmlns:p14="http://schemas.microsoft.com/office/powerpoint/2010/main" val="833661451"/>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3" imgW="270" imgH="270" progId="TCLayout.ActiveDocument.1">
                  <p:embed/>
                </p:oleObj>
              </mc:Choice>
              <mc:Fallback>
                <p:oleObj name="think-cell Slide" r:id="rId23" imgW="270" imgH="270" progId="TCLayout.ActiveDocument.1">
                  <p:embed/>
                  <p:pic>
                    <p:nvPicPr>
                      <p:cNvPr id="21" name="Object 20" hidden="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2580404811"/>
      </p:ext>
    </p:extLst>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 id="2147483962" r:id="rId12"/>
    <p:sldLayoutId id="2147483963" r:id="rId13"/>
    <p:sldLayoutId id="2147483964" r:id="rId14"/>
    <p:sldLayoutId id="2147483965" r:id="rId15"/>
    <p:sldLayoutId id="2147483966" r:id="rId16"/>
    <p:sldLayoutId id="2147483967" r:id="rId17"/>
    <p:sldLayoutId id="2147483968" r:id="rId18"/>
    <p:sldLayoutId id="2147483969" r:id="rId19"/>
    <p:sldLayoutId id="2147483970" r:id="rId20"/>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2"/>
            </p:custDataLst>
            <p:extLst>
              <p:ext uri="{D42A27DB-BD31-4B8C-83A1-F6EECF244321}">
                <p14:modId xmlns:p14="http://schemas.microsoft.com/office/powerpoint/2010/main" val="2497313117"/>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3" imgW="270" imgH="270" progId="TCLayout.ActiveDocument.1">
                  <p:embed/>
                </p:oleObj>
              </mc:Choice>
              <mc:Fallback>
                <p:oleObj name="think-cell Slide" r:id="rId23" imgW="270" imgH="270" progId="TCLayout.ActiveDocument.1">
                  <p:embed/>
                  <p:pic>
                    <p:nvPicPr>
                      <p:cNvPr id="21" name="Object 20" hidden="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22002960"/>
      </p:ext>
    </p:extLst>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5" r:id="rId4"/>
    <p:sldLayoutId id="2147483976" r:id="rId5"/>
    <p:sldLayoutId id="2147483977" r:id="rId6"/>
    <p:sldLayoutId id="2147483978" r:id="rId7"/>
    <p:sldLayoutId id="2147483979" r:id="rId8"/>
    <p:sldLayoutId id="2147483980" r:id="rId9"/>
    <p:sldLayoutId id="2147483981" r:id="rId10"/>
    <p:sldLayoutId id="2147483982" r:id="rId11"/>
    <p:sldLayoutId id="2147483983" r:id="rId12"/>
    <p:sldLayoutId id="2147483984" r:id="rId13"/>
    <p:sldLayoutId id="2147483985" r:id="rId14"/>
    <p:sldLayoutId id="2147483986" r:id="rId15"/>
    <p:sldLayoutId id="2147483987" r:id="rId16"/>
    <p:sldLayoutId id="2147483988" r:id="rId17"/>
    <p:sldLayoutId id="2147483989" r:id="rId18"/>
    <p:sldLayoutId id="2147483990" r:id="rId19"/>
    <p:sldLayoutId id="2147483991" r:id="rId20"/>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2"/>
            </p:custDataLst>
            <p:extLst>
              <p:ext uri="{D42A27DB-BD31-4B8C-83A1-F6EECF244321}">
                <p14:modId xmlns:p14="http://schemas.microsoft.com/office/powerpoint/2010/main" val="3237394688"/>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3" imgW="270" imgH="270" progId="TCLayout.ActiveDocument.1">
                  <p:embed/>
                </p:oleObj>
              </mc:Choice>
              <mc:Fallback>
                <p:oleObj name="think-cell Slide" r:id="rId23" imgW="270" imgH="270" progId="TCLayout.ActiveDocument.1">
                  <p:embed/>
                  <p:pic>
                    <p:nvPicPr>
                      <p:cNvPr id="21" name="Object 20" hidden="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947671176"/>
      </p:ext>
    </p:extLst>
  </p:cSld>
  <p:clrMap bg1="lt1" tx1="dk1" bg2="lt2" tx2="dk2" accent1="accent1" accent2="accent2" accent3="accent3" accent4="accent4" accent5="accent5" accent6="accent6" hlink="hlink" folHlink="folHlink"/>
  <p:sldLayoutIdLst>
    <p:sldLayoutId id="2147483993" r:id="rId1"/>
    <p:sldLayoutId id="2147483994" r:id="rId2"/>
    <p:sldLayoutId id="2147483995" r:id="rId3"/>
    <p:sldLayoutId id="2147483996" r:id="rId4"/>
    <p:sldLayoutId id="2147483997" r:id="rId5"/>
    <p:sldLayoutId id="2147483998" r:id="rId6"/>
    <p:sldLayoutId id="2147483999" r:id="rId7"/>
    <p:sldLayoutId id="2147484000" r:id="rId8"/>
    <p:sldLayoutId id="2147484001" r:id="rId9"/>
    <p:sldLayoutId id="2147484002" r:id="rId10"/>
    <p:sldLayoutId id="2147484003" r:id="rId11"/>
    <p:sldLayoutId id="2147484004" r:id="rId12"/>
    <p:sldLayoutId id="2147484005" r:id="rId13"/>
    <p:sldLayoutId id="2147484006" r:id="rId14"/>
    <p:sldLayoutId id="2147484007" r:id="rId15"/>
    <p:sldLayoutId id="2147484008" r:id="rId16"/>
    <p:sldLayoutId id="2147484009" r:id="rId17"/>
    <p:sldLayoutId id="2147484010" r:id="rId18"/>
    <p:sldLayoutId id="2147484011" r:id="rId19"/>
    <p:sldLayoutId id="2147484012" r:id="rId20"/>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2"/>
            </p:custDataLst>
            <p:extLst>
              <p:ext uri="{D42A27DB-BD31-4B8C-83A1-F6EECF244321}">
                <p14:modId xmlns:p14="http://schemas.microsoft.com/office/powerpoint/2010/main" val="681832709"/>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3" imgW="270" imgH="270" progId="TCLayout.ActiveDocument.1">
                  <p:embed/>
                </p:oleObj>
              </mc:Choice>
              <mc:Fallback>
                <p:oleObj name="think-cell Slide" r:id="rId23" imgW="270" imgH="270" progId="TCLayout.ActiveDocument.1">
                  <p:embed/>
                  <p:pic>
                    <p:nvPicPr>
                      <p:cNvPr id="21" name="Object 20" hidden="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3048072294"/>
      </p:ext>
    </p:extLst>
  </p:cSld>
  <p:clrMap bg1="lt1" tx1="dk1" bg2="lt2" tx2="dk2" accent1="accent1" accent2="accent2" accent3="accent3" accent4="accent4" accent5="accent5" accent6="accent6" hlink="hlink" folHlink="folHlink"/>
  <p:sldLayoutIdLst>
    <p:sldLayoutId id="2147484015"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 id="2147484026" r:id="rId12"/>
    <p:sldLayoutId id="2147484027" r:id="rId13"/>
    <p:sldLayoutId id="2147484028" r:id="rId14"/>
    <p:sldLayoutId id="2147484029" r:id="rId15"/>
    <p:sldLayoutId id="2147484030" r:id="rId16"/>
    <p:sldLayoutId id="2147484031" r:id="rId17"/>
    <p:sldLayoutId id="2147484032" r:id="rId18"/>
    <p:sldLayoutId id="2147484033" r:id="rId19"/>
    <p:sldLayoutId id="2147484034" r:id="rId20"/>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5"/>
            </p:custDataLst>
            <p:extLst>
              <p:ext uri="{D42A27DB-BD31-4B8C-83A1-F6EECF244321}">
                <p14:modId xmlns:p14="http://schemas.microsoft.com/office/powerpoint/2010/main" val="1712974434"/>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6" imgW="270" imgH="270" progId="TCLayout.ActiveDocument.1">
                  <p:embed/>
                </p:oleObj>
              </mc:Choice>
              <mc:Fallback>
                <p:oleObj name="think-cell Slide" r:id="rId26" imgW="270" imgH="270" progId="TCLayout.ActiveDocument.1">
                  <p:embed/>
                  <p:pic>
                    <p:nvPicPr>
                      <p:cNvPr id="21" name="Object 20" hidden="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2274987205"/>
      </p:ext>
    </p:extLst>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 id="2147484048" r:id="rId12"/>
    <p:sldLayoutId id="2147484049" r:id="rId13"/>
    <p:sldLayoutId id="2147484050" r:id="rId14"/>
    <p:sldLayoutId id="2147484051" r:id="rId15"/>
    <p:sldLayoutId id="2147484052" r:id="rId16"/>
    <p:sldLayoutId id="2147484053" r:id="rId17"/>
    <p:sldLayoutId id="2147484054" r:id="rId18"/>
    <p:sldLayoutId id="2147484055" r:id="rId19"/>
    <p:sldLayoutId id="2147484056" r:id="rId20"/>
    <p:sldLayoutId id="2147484057" r:id="rId21"/>
    <p:sldLayoutId id="2147484058" r:id="rId22"/>
    <p:sldLayoutId id="2147484060" r:id="rId23"/>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1" name="Object 20" hidden="1"/>
          <p:cNvGraphicFramePr>
            <a:graphicFrameLocks noChangeAspect="1"/>
          </p:cNvGraphicFramePr>
          <p:nvPr>
            <p:custDataLst>
              <p:tags r:id="rId24"/>
            </p:custDataLst>
            <p:extLst>
              <p:ext uri="{D42A27DB-BD31-4B8C-83A1-F6EECF244321}">
                <p14:modId xmlns:p14="http://schemas.microsoft.com/office/powerpoint/2010/main" val="3093286426"/>
              </p:ext>
            </p:ext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name="think-cell Slide" r:id="rId25" imgW="270" imgH="270" progId="TCLayout.ActiveDocument.1">
                  <p:embed/>
                </p:oleObj>
              </mc:Choice>
              <mc:Fallback>
                <p:oleObj name="think-cell Slide" r:id="rId25" imgW="270" imgH="270" progId="TCLayout.ActiveDocument.1">
                  <p:embed/>
                  <p:pic>
                    <p:nvPicPr>
                      <p:cNvPr id="21" name="Object 20" hidden="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p:spPr>
                  </p:pic>
                </p:oleObj>
              </mc:Fallback>
            </mc:AlternateContent>
          </a:graphicData>
        </a:graphic>
      </p:graphicFrame>
      <p:sp>
        <p:nvSpPr>
          <p:cNvPr id="4" name="Text Placeholder 1"/>
          <p:cNvSpPr>
            <a:spLocks noGrp="1"/>
          </p:cNvSpPr>
          <p:nvPr>
            <p:ph type="body" idx="1"/>
          </p:nvPr>
        </p:nvSpPr>
        <p:spPr>
          <a:xfrm>
            <a:off x="404813" y="1327150"/>
            <a:ext cx="11376880" cy="5135563"/>
          </a:xfrm>
          <a:prstGeom prst="rect">
            <a:avLst/>
          </a:prstGeom>
        </p:spPr>
        <p:txBody>
          <a:bodyPr vert="horz" lIns="0" tIns="0" rIns="0" bIns="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9" name="Title Placeholder 1"/>
          <p:cNvSpPr>
            <a:spLocks noGrp="1"/>
          </p:cNvSpPr>
          <p:nvPr>
            <p:ph type="title"/>
          </p:nvPr>
        </p:nvSpPr>
        <p:spPr>
          <a:xfrm>
            <a:off x="404813" y="388188"/>
            <a:ext cx="10947772" cy="716711"/>
          </a:xfrm>
          <a:prstGeom prst="rect">
            <a:avLst/>
          </a:prstGeom>
        </p:spPr>
        <p:txBody>
          <a:bodyPr vert="horz" lIns="0" tIns="0" rIns="0" bIns="0" rtlCol="0" anchor="b">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dirty="0"/>
              <a:t>CLICK TO INSERT TITLE</a:t>
            </a:r>
            <a:endParaRPr lang="en-US" dirty="0"/>
          </a:p>
        </p:txBody>
      </p:sp>
      <p:grpSp>
        <p:nvGrpSpPr>
          <p:cNvPr id="3" name="Group 2">
            <a:extLst>
              <a:ext uri="{FF2B5EF4-FFF2-40B4-BE49-F238E27FC236}">
                <a16:creationId xmlns:a16="http://schemas.microsoft.com/office/drawing/2014/main" id="{7D254FA0-1CD0-4186-9223-F354145FAE6C}"/>
              </a:ext>
            </a:extLst>
          </p:cNvPr>
          <p:cNvGrpSpPr/>
          <p:nvPr userDrawn="1"/>
        </p:nvGrpSpPr>
        <p:grpSpPr>
          <a:xfrm>
            <a:off x="12295891" y="1659"/>
            <a:ext cx="360000" cy="2069166"/>
            <a:chOff x="12498114" y="115959"/>
            <a:chExt cx="360000" cy="2069166"/>
          </a:xfrm>
        </p:grpSpPr>
        <p:sp>
          <p:nvSpPr>
            <p:cNvPr id="11" name="Rectangle 10">
              <a:extLst>
                <a:ext uri="{FF2B5EF4-FFF2-40B4-BE49-F238E27FC236}">
                  <a16:creationId xmlns:a16="http://schemas.microsoft.com/office/drawing/2014/main" id="{EF1244FD-1856-4971-9A73-AD6DF3F42A90}"/>
                </a:ext>
              </a:extLst>
            </p:cNvPr>
            <p:cNvSpPr/>
            <p:nvPr/>
          </p:nvSpPr>
          <p:spPr>
            <a:xfrm>
              <a:off x="12498114" y="115959"/>
              <a:ext cx="360000" cy="406800"/>
            </a:xfrm>
            <a:prstGeom prst="rect">
              <a:avLst/>
            </a:prstGeom>
            <a:solidFill>
              <a:srgbClr val="0070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1</a:t>
              </a:r>
            </a:p>
            <a:p>
              <a:pPr algn="ctr">
                <a:lnSpc>
                  <a:spcPct val="90000"/>
                </a:lnSpc>
                <a:spcAft>
                  <a:spcPts val="0"/>
                </a:spcAft>
              </a:pPr>
              <a:r>
                <a:rPr lang="en-GB" sz="700" dirty="0">
                  <a:latin typeface="Ubuntu" panose="020B0504030602030204" pitchFamily="34" charset="0"/>
                </a:rPr>
                <a:t>112</a:t>
              </a:r>
            </a:p>
            <a:p>
              <a:pPr algn="ctr">
                <a:lnSpc>
                  <a:spcPct val="90000"/>
                </a:lnSpc>
                <a:spcAft>
                  <a:spcPts val="0"/>
                </a:spcAft>
              </a:pPr>
              <a:r>
                <a:rPr lang="en-GB" sz="700" dirty="0">
                  <a:latin typeface="Ubuntu" panose="020B0504030602030204" pitchFamily="34" charset="0"/>
                </a:rPr>
                <a:t>173</a:t>
              </a:r>
            </a:p>
          </p:txBody>
        </p:sp>
        <p:sp>
          <p:nvSpPr>
            <p:cNvPr id="12" name="Rectangle 11">
              <a:extLst>
                <a:ext uri="{FF2B5EF4-FFF2-40B4-BE49-F238E27FC236}">
                  <a16:creationId xmlns:a16="http://schemas.microsoft.com/office/drawing/2014/main" id="{22B40C78-6F20-4C95-AB26-B29FEC0FF747}"/>
                </a:ext>
              </a:extLst>
            </p:cNvPr>
            <p:cNvSpPr/>
            <p:nvPr/>
          </p:nvSpPr>
          <p:spPr>
            <a:xfrm>
              <a:off x="12498114" y="533371"/>
              <a:ext cx="360000" cy="40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18</a:t>
              </a:r>
            </a:p>
            <a:p>
              <a:pPr algn="ctr">
                <a:lnSpc>
                  <a:spcPct val="90000"/>
                </a:lnSpc>
                <a:spcAft>
                  <a:spcPts val="0"/>
                </a:spcAft>
              </a:pPr>
              <a:r>
                <a:rPr lang="en-GB" sz="700" dirty="0">
                  <a:solidFill>
                    <a:schemeClr val="tx1"/>
                  </a:solidFill>
                  <a:latin typeface="Ubuntu" panose="020B0504030602030204" pitchFamily="34" charset="0"/>
                </a:rPr>
                <a:t>171</a:t>
              </a:r>
            </a:p>
            <a:p>
              <a:pPr algn="ctr">
                <a:lnSpc>
                  <a:spcPct val="90000"/>
                </a:lnSpc>
                <a:spcAft>
                  <a:spcPts val="0"/>
                </a:spcAft>
              </a:pPr>
              <a:r>
                <a:rPr lang="en-GB" sz="700" dirty="0">
                  <a:solidFill>
                    <a:schemeClr val="tx1"/>
                  </a:solidFill>
                  <a:latin typeface="Ubuntu" panose="020B0504030602030204" pitchFamily="34" charset="0"/>
                </a:rPr>
                <a:t>219</a:t>
              </a:r>
            </a:p>
          </p:txBody>
        </p:sp>
        <p:sp>
          <p:nvSpPr>
            <p:cNvPr id="13" name="Rectangle 12">
              <a:extLst>
                <a:ext uri="{FF2B5EF4-FFF2-40B4-BE49-F238E27FC236}">
                  <a16:creationId xmlns:a16="http://schemas.microsoft.com/office/drawing/2014/main" id="{1AED4E7D-39CE-49AE-9D4C-16EA940CBE5F}"/>
                </a:ext>
              </a:extLst>
            </p:cNvPr>
            <p:cNvSpPr/>
            <p:nvPr/>
          </p:nvSpPr>
          <p:spPr>
            <a:xfrm>
              <a:off x="12498114" y="950783"/>
              <a:ext cx="360000" cy="406800"/>
            </a:xfrm>
            <a:prstGeom prst="rect">
              <a:avLst/>
            </a:prstGeom>
            <a:solidFill>
              <a:srgbClr val="2B0A3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43</a:t>
              </a:r>
            </a:p>
            <a:p>
              <a:pPr algn="ctr">
                <a:lnSpc>
                  <a:spcPct val="90000"/>
                </a:lnSpc>
                <a:spcAft>
                  <a:spcPts val="0"/>
                </a:spcAft>
              </a:pPr>
              <a:r>
                <a:rPr lang="en-GB" sz="700" dirty="0">
                  <a:latin typeface="Ubuntu" panose="020B0504030602030204" pitchFamily="34" charset="0"/>
                </a:rPr>
                <a:t>10</a:t>
              </a:r>
            </a:p>
            <a:p>
              <a:pPr algn="ctr">
                <a:lnSpc>
                  <a:spcPct val="90000"/>
                </a:lnSpc>
                <a:spcAft>
                  <a:spcPts val="0"/>
                </a:spcAft>
              </a:pPr>
              <a:r>
                <a:rPr lang="en-GB" sz="700" dirty="0">
                  <a:latin typeface="Ubuntu" panose="020B0504030602030204" pitchFamily="34" charset="0"/>
                </a:rPr>
                <a:t>61</a:t>
              </a:r>
            </a:p>
          </p:txBody>
        </p:sp>
        <p:sp>
          <p:nvSpPr>
            <p:cNvPr id="14" name="Rectangle 13">
              <a:extLst>
                <a:ext uri="{FF2B5EF4-FFF2-40B4-BE49-F238E27FC236}">
                  <a16:creationId xmlns:a16="http://schemas.microsoft.com/office/drawing/2014/main" id="{392DC803-B0F7-4D0E-81CA-9DDCB14FA42C}"/>
                </a:ext>
              </a:extLst>
            </p:cNvPr>
            <p:cNvSpPr/>
            <p:nvPr/>
          </p:nvSpPr>
          <p:spPr>
            <a:xfrm>
              <a:off x="12498114" y="1364202"/>
              <a:ext cx="360000" cy="406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latin typeface="Ubuntu" panose="020B0504030602030204" pitchFamily="34" charset="0"/>
                </a:rPr>
                <a:t>39</a:t>
              </a:r>
            </a:p>
            <a:p>
              <a:pPr algn="ctr">
                <a:lnSpc>
                  <a:spcPct val="90000"/>
                </a:lnSpc>
                <a:spcAft>
                  <a:spcPts val="0"/>
                </a:spcAft>
              </a:pPr>
              <a:r>
                <a:rPr lang="en-GB" sz="700" dirty="0">
                  <a:latin typeface="Ubuntu" panose="020B0504030602030204" pitchFamily="34" charset="0"/>
                </a:rPr>
                <a:t>41</a:t>
              </a:r>
            </a:p>
            <a:p>
              <a:pPr algn="ctr">
                <a:lnSpc>
                  <a:spcPct val="90000"/>
                </a:lnSpc>
                <a:spcAft>
                  <a:spcPts val="0"/>
                </a:spcAft>
              </a:pPr>
              <a:r>
                <a:rPr lang="en-GB" sz="700" dirty="0">
                  <a:latin typeface="Ubuntu" panose="020B0504030602030204" pitchFamily="34" charset="0"/>
                </a:rPr>
                <a:t>54</a:t>
              </a:r>
            </a:p>
          </p:txBody>
        </p:sp>
        <p:sp>
          <p:nvSpPr>
            <p:cNvPr id="63" name="Rectangle 62">
              <a:extLst>
                <a:ext uri="{FF2B5EF4-FFF2-40B4-BE49-F238E27FC236}">
                  <a16:creationId xmlns:a16="http://schemas.microsoft.com/office/drawing/2014/main" id="{B60470E2-9B98-4C49-AC1B-A56CD2EB54B9}"/>
                </a:ext>
              </a:extLst>
            </p:cNvPr>
            <p:cNvSpPr/>
            <p:nvPr/>
          </p:nvSpPr>
          <p:spPr>
            <a:xfrm>
              <a:off x="12498114" y="1778325"/>
              <a:ext cx="360000" cy="406800"/>
            </a:xfrm>
            <a:prstGeom prst="rect">
              <a:avLst/>
            </a:prstGeom>
            <a:solidFill>
              <a:schemeClr val="bg2"/>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a:p>
              <a:pPr algn="ctr">
                <a:lnSpc>
                  <a:spcPct val="90000"/>
                </a:lnSpc>
                <a:spcAft>
                  <a:spcPts val="0"/>
                </a:spcAft>
              </a:pPr>
              <a:r>
                <a:rPr lang="en-GB" sz="700" dirty="0">
                  <a:solidFill>
                    <a:schemeClr val="tx1"/>
                  </a:solidFill>
                  <a:latin typeface="Ubuntu" panose="020B0504030602030204" pitchFamily="34" charset="0"/>
                </a:rPr>
                <a:t>236</a:t>
              </a:r>
            </a:p>
          </p:txBody>
        </p:sp>
      </p:grpSp>
      <p:grpSp>
        <p:nvGrpSpPr>
          <p:cNvPr id="4096" name="Groupe 4095">
            <a:extLst>
              <a:ext uri="{FF2B5EF4-FFF2-40B4-BE49-F238E27FC236}">
                <a16:creationId xmlns:a16="http://schemas.microsoft.com/office/drawing/2014/main" id="{4ADC82C4-641D-4930-B946-DC8978F5F98C}"/>
              </a:ext>
            </a:extLst>
          </p:cNvPr>
          <p:cNvGrpSpPr/>
          <p:nvPr/>
        </p:nvGrpSpPr>
        <p:grpSpPr>
          <a:xfrm>
            <a:off x="12295891" y="4289244"/>
            <a:ext cx="1462993" cy="2058800"/>
            <a:chOff x="12432704" y="1992581"/>
            <a:chExt cx="1462993" cy="2058800"/>
          </a:xfrm>
        </p:grpSpPr>
        <p:sp>
          <p:nvSpPr>
            <p:cNvPr id="41" name="Forme libre : forme 40">
              <a:extLst>
                <a:ext uri="{FF2B5EF4-FFF2-40B4-BE49-F238E27FC236}">
                  <a16:creationId xmlns:a16="http://schemas.microsoft.com/office/drawing/2014/main" id="{EC826880-5A3C-4E1C-81B2-A1CB9E331DC3}"/>
                </a:ext>
              </a:extLst>
            </p:cNvPr>
            <p:cNvSpPr/>
            <p:nvPr/>
          </p:nvSpPr>
          <p:spPr>
            <a:xfrm>
              <a:off x="12800391"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8E12"/>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142</a:t>
              </a:r>
            </a:p>
            <a:p>
              <a:pPr algn="ctr">
                <a:lnSpc>
                  <a:spcPct val="90000"/>
                </a:lnSpc>
                <a:spcAft>
                  <a:spcPts val="0"/>
                </a:spcAft>
              </a:pPr>
              <a:r>
                <a:rPr lang="en-US" sz="700" dirty="0">
                  <a:latin typeface="Ubuntu" panose="020B0504030602030204" pitchFamily="34" charset="0"/>
                </a:rPr>
                <a:t>18</a:t>
              </a:r>
            </a:p>
          </p:txBody>
        </p:sp>
        <p:sp>
          <p:nvSpPr>
            <p:cNvPr id="42" name="Forme libre : forme 41">
              <a:extLst>
                <a:ext uri="{FF2B5EF4-FFF2-40B4-BE49-F238E27FC236}">
                  <a16:creationId xmlns:a16="http://schemas.microsoft.com/office/drawing/2014/main" id="{44796AC3-FBF9-498C-9326-20ACFCF63EE6}"/>
                </a:ext>
              </a:extLst>
            </p:cNvPr>
            <p:cNvSpPr/>
            <p:nvPr/>
          </p:nvSpPr>
          <p:spPr>
            <a:xfrm>
              <a:off x="12800391"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9C29"/>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156</a:t>
              </a:r>
            </a:p>
            <a:p>
              <a:pPr algn="ctr">
                <a:lnSpc>
                  <a:spcPct val="90000"/>
                </a:lnSpc>
                <a:spcAft>
                  <a:spcPts val="0"/>
                </a:spcAft>
              </a:pPr>
              <a:r>
                <a:rPr lang="en-US" sz="700" dirty="0">
                  <a:latin typeface="Ubuntu" panose="020B0504030602030204" pitchFamily="34" charset="0"/>
                </a:rPr>
                <a:t>41</a:t>
              </a:r>
            </a:p>
          </p:txBody>
        </p:sp>
        <p:sp>
          <p:nvSpPr>
            <p:cNvPr id="43" name="Forme libre : forme 42">
              <a:extLst>
                <a:ext uri="{FF2B5EF4-FFF2-40B4-BE49-F238E27FC236}">
                  <a16:creationId xmlns:a16="http://schemas.microsoft.com/office/drawing/2014/main" id="{2D1DB5D7-2017-4A8F-80D6-C8641C9CE84C}"/>
                </a:ext>
              </a:extLst>
            </p:cNvPr>
            <p:cNvSpPr/>
            <p:nvPr/>
          </p:nvSpPr>
          <p:spPr>
            <a:xfrm>
              <a:off x="12800391"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B24A"/>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178</a:t>
              </a:r>
            </a:p>
            <a:p>
              <a:pPr algn="ctr">
                <a:lnSpc>
                  <a:spcPct val="90000"/>
                </a:lnSpc>
                <a:spcAft>
                  <a:spcPts val="0"/>
                </a:spcAft>
              </a:pPr>
              <a:r>
                <a:rPr lang="en-US" sz="700" dirty="0">
                  <a:latin typeface="Ubuntu" panose="020B0504030602030204" pitchFamily="34" charset="0"/>
                </a:rPr>
                <a:t>74</a:t>
              </a:r>
            </a:p>
          </p:txBody>
        </p:sp>
        <p:sp>
          <p:nvSpPr>
            <p:cNvPr id="44" name="Forme libre : forme 43">
              <a:extLst>
                <a:ext uri="{FF2B5EF4-FFF2-40B4-BE49-F238E27FC236}">
                  <a16:creationId xmlns:a16="http://schemas.microsoft.com/office/drawing/2014/main" id="{92191BDF-6BAB-45F9-9FA1-89C34179FD61}"/>
                </a:ext>
              </a:extLst>
            </p:cNvPr>
            <p:cNvSpPr/>
            <p:nvPr/>
          </p:nvSpPr>
          <p:spPr>
            <a:xfrm>
              <a:off x="12800391"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068"/>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208</a:t>
              </a:r>
            </a:p>
            <a:p>
              <a:pPr algn="ctr">
                <a:lnSpc>
                  <a:spcPct val="90000"/>
                </a:lnSpc>
                <a:spcAft>
                  <a:spcPts val="0"/>
                </a:spcAft>
              </a:pPr>
              <a:r>
                <a:rPr lang="en-US" sz="700" dirty="0">
                  <a:latin typeface="Ubuntu" panose="020B0504030602030204" pitchFamily="34" charset="0"/>
                </a:rPr>
                <a:t>104</a:t>
              </a:r>
            </a:p>
          </p:txBody>
        </p:sp>
        <p:sp>
          <p:nvSpPr>
            <p:cNvPr id="45" name="Forme libre : forme 44">
              <a:extLst>
                <a:ext uri="{FF2B5EF4-FFF2-40B4-BE49-F238E27FC236}">
                  <a16:creationId xmlns:a16="http://schemas.microsoft.com/office/drawing/2014/main" id="{EF971F25-4035-43BA-BC8C-22E9B837A713}"/>
                </a:ext>
              </a:extLst>
            </p:cNvPr>
            <p:cNvSpPr/>
            <p:nvPr/>
          </p:nvSpPr>
          <p:spPr>
            <a:xfrm>
              <a:off x="12800391"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DA8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218</a:t>
              </a:r>
            </a:p>
            <a:p>
              <a:pPr algn="ctr">
                <a:lnSpc>
                  <a:spcPct val="90000"/>
                </a:lnSpc>
                <a:spcAft>
                  <a:spcPts val="0"/>
                </a:spcAft>
              </a:pPr>
              <a:r>
                <a:rPr lang="en-US" sz="700" dirty="0">
                  <a:latin typeface="Ubuntu" panose="020B0504030602030204" pitchFamily="34" charset="0"/>
                </a:rPr>
                <a:t>128</a:t>
              </a:r>
            </a:p>
          </p:txBody>
        </p:sp>
        <p:sp>
          <p:nvSpPr>
            <p:cNvPr id="46" name="Forme libre : forme 45">
              <a:extLst>
                <a:ext uri="{FF2B5EF4-FFF2-40B4-BE49-F238E27FC236}">
                  <a16:creationId xmlns:a16="http://schemas.microsoft.com/office/drawing/2014/main" id="{F5691FCB-A410-4C6B-963D-15CCFA8EB678}"/>
                </a:ext>
              </a:extLst>
            </p:cNvPr>
            <p:cNvSpPr/>
            <p:nvPr/>
          </p:nvSpPr>
          <p:spPr>
            <a:xfrm>
              <a:off x="13168875"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42142E"/>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66</a:t>
              </a:r>
            </a:p>
            <a:p>
              <a:pPr algn="ctr">
                <a:lnSpc>
                  <a:spcPct val="90000"/>
                </a:lnSpc>
                <a:spcAft>
                  <a:spcPts val="0"/>
                </a:spcAft>
              </a:pPr>
              <a:r>
                <a:rPr lang="en-US" sz="700" dirty="0">
                  <a:solidFill>
                    <a:schemeClr val="bg1"/>
                  </a:solidFill>
                  <a:latin typeface="Ubuntu" panose="020B0504030602030204" pitchFamily="34" charset="0"/>
                </a:rPr>
                <a:t>20</a:t>
              </a:r>
            </a:p>
            <a:p>
              <a:pPr algn="ctr">
                <a:lnSpc>
                  <a:spcPct val="90000"/>
                </a:lnSpc>
                <a:spcAft>
                  <a:spcPts val="0"/>
                </a:spcAft>
              </a:pPr>
              <a:r>
                <a:rPr lang="en-US" sz="700" dirty="0">
                  <a:solidFill>
                    <a:schemeClr val="bg1"/>
                  </a:solidFill>
                  <a:latin typeface="Ubuntu" panose="020B0504030602030204" pitchFamily="34" charset="0"/>
                </a:rPr>
                <a:t>46</a:t>
              </a:r>
            </a:p>
          </p:txBody>
        </p:sp>
        <p:sp>
          <p:nvSpPr>
            <p:cNvPr id="47" name="Forme libre : forme 46">
              <a:extLst>
                <a:ext uri="{FF2B5EF4-FFF2-40B4-BE49-F238E27FC236}">
                  <a16:creationId xmlns:a16="http://schemas.microsoft.com/office/drawing/2014/main" id="{D0F79893-1FFE-4F7F-B020-867CE988C67E}"/>
                </a:ext>
              </a:extLst>
            </p:cNvPr>
            <p:cNvSpPr/>
            <p:nvPr/>
          </p:nvSpPr>
          <p:spPr>
            <a:xfrm>
              <a:off x="13168875"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90A42"/>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89</a:t>
              </a:r>
            </a:p>
            <a:p>
              <a:pPr algn="ctr">
                <a:lnSpc>
                  <a:spcPct val="90000"/>
                </a:lnSpc>
                <a:spcAft>
                  <a:spcPts val="0"/>
                </a:spcAft>
              </a:pPr>
              <a:r>
                <a:rPr lang="en-US" sz="700" dirty="0">
                  <a:solidFill>
                    <a:schemeClr val="bg1"/>
                  </a:solidFill>
                  <a:latin typeface="Ubuntu" panose="020B0504030602030204" pitchFamily="34" charset="0"/>
                </a:rPr>
                <a:t>10</a:t>
              </a:r>
            </a:p>
            <a:p>
              <a:pPr algn="ctr">
                <a:lnSpc>
                  <a:spcPct val="90000"/>
                </a:lnSpc>
                <a:spcAft>
                  <a:spcPts val="0"/>
                </a:spcAft>
              </a:pPr>
              <a:r>
                <a:rPr lang="en-US" sz="700" dirty="0">
                  <a:solidFill>
                    <a:schemeClr val="bg1"/>
                  </a:solidFill>
                  <a:latin typeface="Ubuntu" panose="020B0504030602030204" pitchFamily="34" charset="0"/>
                </a:rPr>
                <a:t>66</a:t>
              </a:r>
            </a:p>
          </p:txBody>
        </p:sp>
        <p:sp>
          <p:nvSpPr>
            <p:cNvPr id="48" name="Forme libre : forme 47">
              <a:extLst>
                <a:ext uri="{FF2B5EF4-FFF2-40B4-BE49-F238E27FC236}">
                  <a16:creationId xmlns:a16="http://schemas.microsoft.com/office/drawing/2014/main" id="{4BC28B06-4332-436B-9E8F-27299D73CB0F}"/>
                </a:ext>
              </a:extLst>
            </p:cNvPr>
            <p:cNvSpPr/>
            <p:nvPr/>
          </p:nvSpPr>
          <p:spPr>
            <a:xfrm>
              <a:off x="13168875"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750D5C"/>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117</a:t>
              </a:r>
            </a:p>
            <a:p>
              <a:pPr algn="ctr">
                <a:lnSpc>
                  <a:spcPct val="90000"/>
                </a:lnSpc>
                <a:spcAft>
                  <a:spcPts val="0"/>
                </a:spcAft>
              </a:pPr>
              <a:r>
                <a:rPr lang="en-US" sz="700" dirty="0">
                  <a:solidFill>
                    <a:schemeClr val="bg1"/>
                  </a:solidFill>
                  <a:latin typeface="Ubuntu" panose="020B0504030602030204" pitchFamily="34" charset="0"/>
                </a:rPr>
                <a:t>13</a:t>
              </a:r>
            </a:p>
            <a:p>
              <a:pPr algn="ctr">
                <a:lnSpc>
                  <a:spcPct val="90000"/>
                </a:lnSpc>
                <a:spcAft>
                  <a:spcPts val="0"/>
                </a:spcAft>
              </a:pPr>
              <a:r>
                <a:rPr lang="en-US" sz="700" dirty="0">
                  <a:solidFill>
                    <a:schemeClr val="bg1"/>
                  </a:solidFill>
                  <a:latin typeface="Ubuntu" panose="020B0504030602030204" pitchFamily="34" charset="0"/>
                </a:rPr>
                <a:t>92</a:t>
              </a:r>
            </a:p>
          </p:txBody>
        </p:sp>
        <p:sp>
          <p:nvSpPr>
            <p:cNvPr id="49" name="Forme libre : forme 48">
              <a:extLst>
                <a:ext uri="{FF2B5EF4-FFF2-40B4-BE49-F238E27FC236}">
                  <a16:creationId xmlns:a16="http://schemas.microsoft.com/office/drawing/2014/main" id="{90419B70-8C46-4DE8-9DD4-F2A6106ED6F5}"/>
                </a:ext>
              </a:extLst>
            </p:cNvPr>
            <p:cNvSpPr/>
            <p:nvPr/>
          </p:nvSpPr>
          <p:spPr>
            <a:xfrm>
              <a:off x="13168875"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02B73"/>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128</a:t>
              </a:r>
            </a:p>
            <a:p>
              <a:pPr algn="ctr">
                <a:lnSpc>
                  <a:spcPct val="90000"/>
                </a:lnSpc>
                <a:spcAft>
                  <a:spcPts val="0"/>
                </a:spcAft>
              </a:pPr>
              <a:r>
                <a:rPr lang="en-US" sz="700" dirty="0">
                  <a:solidFill>
                    <a:schemeClr val="bg1"/>
                  </a:solidFill>
                  <a:latin typeface="Ubuntu" panose="020B0504030602030204" pitchFamily="34" charset="0"/>
                </a:rPr>
                <a:t>43</a:t>
              </a:r>
            </a:p>
            <a:p>
              <a:pPr algn="ctr">
                <a:lnSpc>
                  <a:spcPct val="90000"/>
                </a:lnSpc>
                <a:spcAft>
                  <a:spcPts val="0"/>
                </a:spcAft>
              </a:pPr>
              <a:r>
                <a:rPr lang="en-US" sz="700" dirty="0">
                  <a:solidFill>
                    <a:schemeClr val="bg1"/>
                  </a:solidFill>
                  <a:latin typeface="Ubuntu" panose="020B0504030602030204" pitchFamily="34" charset="0"/>
                </a:rPr>
                <a:t>115</a:t>
              </a:r>
            </a:p>
          </p:txBody>
        </p:sp>
        <p:sp>
          <p:nvSpPr>
            <p:cNvPr id="50" name="Forme libre : forme 49">
              <a:extLst>
                <a:ext uri="{FF2B5EF4-FFF2-40B4-BE49-F238E27FC236}">
                  <a16:creationId xmlns:a16="http://schemas.microsoft.com/office/drawing/2014/main" id="{0A0CFFBA-E8FE-434D-9D74-BB9F352B4723}"/>
                </a:ext>
              </a:extLst>
            </p:cNvPr>
            <p:cNvSpPr/>
            <p:nvPr/>
          </p:nvSpPr>
          <p:spPr>
            <a:xfrm>
              <a:off x="13168875"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9E47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158</a:t>
              </a:r>
            </a:p>
            <a:p>
              <a:pPr algn="ctr">
                <a:lnSpc>
                  <a:spcPct val="90000"/>
                </a:lnSpc>
                <a:spcAft>
                  <a:spcPts val="0"/>
                </a:spcAft>
              </a:pPr>
              <a:r>
                <a:rPr lang="en-US" sz="700" dirty="0">
                  <a:solidFill>
                    <a:schemeClr val="bg1"/>
                  </a:solidFill>
                  <a:latin typeface="Ubuntu" panose="020B0504030602030204" pitchFamily="34" charset="0"/>
                </a:rPr>
                <a:t>71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1" name="Forme libre : forme 50">
              <a:extLst>
                <a:ext uri="{FF2B5EF4-FFF2-40B4-BE49-F238E27FC236}">
                  <a16:creationId xmlns:a16="http://schemas.microsoft.com/office/drawing/2014/main" id="{D041A42A-2FF1-4516-85CE-87051937629F}"/>
                </a:ext>
              </a:extLst>
            </p:cNvPr>
            <p:cNvSpPr/>
            <p:nvPr/>
          </p:nvSpPr>
          <p:spPr>
            <a:xfrm>
              <a:off x="13535697"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6001A"/>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166</a:t>
              </a:r>
            </a:p>
            <a:p>
              <a:pPr algn="ctr">
                <a:lnSpc>
                  <a:spcPct val="90000"/>
                </a:lnSpc>
                <a:spcAft>
                  <a:spcPts val="0"/>
                </a:spcAft>
              </a:pPr>
              <a:r>
                <a:rPr lang="en-US" sz="700" dirty="0">
                  <a:solidFill>
                    <a:schemeClr val="bg1"/>
                  </a:solidFill>
                  <a:latin typeface="Ubuntu" panose="020B0504030602030204" pitchFamily="34" charset="0"/>
                </a:rPr>
                <a:t>0</a:t>
              </a:r>
            </a:p>
            <a:p>
              <a:pPr algn="ctr">
                <a:lnSpc>
                  <a:spcPct val="90000"/>
                </a:lnSpc>
                <a:spcAft>
                  <a:spcPts val="0"/>
                </a:spcAft>
              </a:pPr>
              <a:r>
                <a:rPr lang="en-US" sz="700" dirty="0">
                  <a:solidFill>
                    <a:schemeClr val="bg1"/>
                  </a:solidFill>
                  <a:latin typeface="Ubuntu" panose="020B0504030602030204" pitchFamily="34" charset="0"/>
                </a:rPr>
                <a:t>26</a:t>
              </a:r>
            </a:p>
          </p:txBody>
        </p:sp>
        <p:sp>
          <p:nvSpPr>
            <p:cNvPr id="52" name="Forme libre : forme 51">
              <a:extLst>
                <a:ext uri="{FF2B5EF4-FFF2-40B4-BE49-F238E27FC236}">
                  <a16:creationId xmlns:a16="http://schemas.microsoft.com/office/drawing/2014/main" id="{02084D3E-01E3-4506-9076-881D83455262}"/>
                </a:ext>
              </a:extLst>
            </p:cNvPr>
            <p:cNvSpPr/>
            <p:nvPr/>
          </p:nvSpPr>
          <p:spPr>
            <a:xfrm>
              <a:off x="13535697"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30021"/>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227</a:t>
              </a:r>
            </a:p>
            <a:p>
              <a:pPr algn="ctr">
                <a:lnSpc>
                  <a:spcPct val="90000"/>
                </a:lnSpc>
                <a:spcAft>
                  <a:spcPts val="0"/>
                </a:spcAft>
              </a:pPr>
              <a:r>
                <a:rPr lang="en-US" sz="700" dirty="0">
                  <a:solidFill>
                    <a:schemeClr val="bg1"/>
                  </a:solidFill>
                  <a:latin typeface="Ubuntu" panose="020B0504030602030204" pitchFamily="34" charset="0"/>
                </a:rPr>
                <a:t>03</a:t>
              </a:r>
            </a:p>
            <a:p>
              <a:pPr algn="ctr">
                <a:lnSpc>
                  <a:spcPct val="90000"/>
                </a:lnSpc>
                <a:spcAft>
                  <a:spcPts val="0"/>
                </a:spcAft>
              </a:pPr>
              <a:r>
                <a:rPr lang="en-US" sz="700" dirty="0">
                  <a:solidFill>
                    <a:schemeClr val="bg1"/>
                  </a:solidFill>
                  <a:latin typeface="Ubuntu" panose="020B0504030602030204" pitchFamily="34" charset="0"/>
                </a:rPr>
                <a:t>33</a:t>
              </a:r>
            </a:p>
          </p:txBody>
        </p:sp>
        <p:sp>
          <p:nvSpPr>
            <p:cNvPr id="53" name="Forme libre : forme 52">
              <a:extLst>
                <a:ext uri="{FF2B5EF4-FFF2-40B4-BE49-F238E27FC236}">
                  <a16:creationId xmlns:a16="http://schemas.microsoft.com/office/drawing/2014/main" id="{96939CDC-56D5-42B9-843A-231E1C541E5D}"/>
                </a:ext>
              </a:extLst>
            </p:cNvPr>
            <p:cNvSpPr/>
            <p:nvPr/>
          </p:nvSpPr>
          <p:spPr>
            <a:xfrm>
              <a:off x="13535697"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FF304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48</a:t>
              </a:r>
            </a:p>
            <a:p>
              <a:pPr algn="ctr">
                <a:lnSpc>
                  <a:spcPct val="90000"/>
                </a:lnSpc>
                <a:spcAft>
                  <a:spcPts val="0"/>
                </a:spcAft>
              </a:pPr>
              <a:r>
                <a:rPr lang="en-US" sz="700" dirty="0">
                  <a:latin typeface="Ubuntu" panose="020B0504030602030204" pitchFamily="34" charset="0"/>
                </a:rPr>
                <a:t>77</a:t>
              </a:r>
            </a:p>
          </p:txBody>
        </p:sp>
        <p:sp>
          <p:nvSpPr>
            <p:cNvPr id="54" name="Forme libre : forme 53">
              <a:extLst>
                <a:ext uri="{FF2B5EF4-FFF2-40B4-BE49-F238E27FC236}">
                  <a16:creationId xmlns:a16="http://schemas.microsoft.com/office/drawing/2014/main" id="{66B49780-B844-4D04-8283-E12AAC6933AF}"/>
                </a:ext>
              </a:extLst>
            </p:cNvPr>
            <p:cNvSpPr/>
            <p:nvPr/>
          </p:nvSpPr>
          <p:spPr>
            <a:xfrm>
              <a:off x="13535697"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455E"/>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69</a:t>
              </a:r>
            </a:p>
            <a:p>
              <a:pPr algn="ctr">
                <a:lnSpc>
                  <a:spcPct val="90000"/>
                </a:lnSpc>
                <a:spcAft>
                  <a:spcPts val="0"/>
                </a:spcAft>
              </a:pPr>
              <a:r>
                <a:rPr lang="en-US" sz="700" dirty="0">
                  <a:latin typeface="Ubuntu" panose="020B0504030602030204" pitchFamily="34" charset="0"/>
                </a:rPr>
                <a:t>94</a:t>
              </a:r>
            </a:p>
          </p:txBody>
        </p:sp>
        <p:sp>
          <p:nvSpPr>
            <p:cNvPr id="55" name="Forme libre : forme 54">
              <a:extLst>
                <a:ext uri="{FF2B5EF4-FFF2-40B4-BE49-F238E27FC236}">
                  <a16:creationId xmlns:a16="http://schemas.microsoft.com/office/drawing/2014/main" id="{FF82BEF1-5FD1-4558-9313-1606ABF3D69C}"/>
                </a:ext>
              </a:extLst>
            </p:cNvPr>
            <p:cNvSpPr/>
            <p:nvPr/>
          </p:nvSpPr>
          <p:spPr>
            <a:xfrm>
              <a:off x="13535697" y="1992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FF5770"/>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255</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112</a:t>
              </a:r>
            </a:p>
          </p:txBody>
        </p:sp>
        <p:sp>
          <p:nvSpPr>
            <p:cNvPr id="56" name="Forme libre : forme 55">
              <a:extLst>
                <a:ext uri="{FF2B5EF4-FFF2-40B4-BE49-F238E27FC236}">
                  <a16:creationId xmlns:a16="http://schemas.microsoft.com/office/drawing/2014/main" id="{86AAEC8D-AC95-4215-80AB-61B5B47B8691}"/>
                </a:ext>
              </a:extLst>
            </p:cNvPr>
            <p:cNvSpPr/>
            <p:nvPr/>
          </p:nvSpPr>
          <p:spPr>
            <a:xfrm>
              <a:off x="12432704" y="3644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811B6F"/>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129</a:t>
              </a:r>
            </a:p>
            <a:p>
              <a:pPr algn="ctr">
                <a:lnSpc>
                  <a:spcPct val="90000"/>
                </a:lnSpc>
                <a:spcAft>
                  <a:spcPts val="0"/>
                </a:spcAft>
              </a:pPr>
              <a:r>
                <a:rPr lang="en-US" sz="700" dirty="0">
                  <a:solidFill>
                    <a:schemeClr val="bg1"/>
                  </a:solidFill>
                  <a:latin typeface="Ubuntu" panose="020B0504030602030204" pitchFamily="34" charset="0"/>
                </a:rPr>
                <a:t>27</a:t>
              </a:r>
            </a:p>
            <a:p>
              <a:pPr algn="ctr">
                <a:lnSpc>
                  <a:spcPct val="90000"/>
                </a:lnSpc>
                <a:spcAft>
                  <a:spcPts val="0"/>
                </a:spcAft>
              </a:pPr>
              <a:r>
                <a:rPr lang="en-US" sz="700" dirty="0">
                  <a:solidFill>
                    <a:schemeClr val="bg1"/>
                  </a:solidFill>
                  <a:latin typeface="Ubuntu" panose="020B0504030602030204" pitchFamily="34" charset="0"/>
                </a:rPr>
                <a:t>111</a:t>
              </a:r>
            </a:p>
          </p:txBody>
        </p:sp>
        <p:sp>
          <p:nvSpPr>
            <p:cNvPr id="57" name="Forme libre : forme 56">
              <a:extLst>
                <a:ext uri="{FF2B5EF4-FFF2-40B4-BE49-F238E27FC236}">
                  <a16:creationId xmlns:a16="http://schemas.microsoft.com/office/drawing/2014/main" id="{345AA905-3BBB-4015-9537-2162DD20DA02}"/>
                </a:ext>
              </a:extLst>
            </p:cNvPr>
            <p:cNvSpPr/>
            <p:nvPr/>
          </p:nvSpPr>
          <p:spPr>
            <a:xfrm>
              <a:off x="12432704" y="3231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A1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161</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8" name="Forme libre : forme 57">
              <a:extLst>
                <a:ext uri="{FF2B5EF4-FFF2-40B4-BE49-F238E27FC236}">
                  <a16:creationId xmlns:a16="http://schemas.microsoft.com/office/drawing/2014/main" id="{8E50898F-084D-45EC-9EDA-C64E62F50B6F}"/>
                </a:ext>
              </a:extLst>
            </p:cNvPr>
            <p:cNvSpPr/>
            <p:nvPr/>
          </p:nvSpPr>
          <p:spPr>
            <a:xfrm>
              <a:off x="12432704" y="2818581"/>
              <a:ext cx="360000"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BA2980"/>
            </a:solidFill>
            <a:ln w="6695" cap="flat">
              <a:noFill/>
              <a:prstDash val="solid"/>
              <a:miter/>
            </a:ln>
          </p:spPr>
          <p:txBody>
            <a:bodyPr rtlCol="0" anchor="ctr"/>
            <a:lstStyle/>
            <a:p>
              <a:pPr algn="ctr">
                <a:lnSpc>
                  <a:spcPct val="90000"/>
                </a:lnSpc>
                <a:spcAft>
                  <a:spcPts val="0"/>
                </a:spcAft>
              </a:pPr>
              <a:r>
                <a:rPr lang="en-US" sz="700" dirty="0">
                  <a:solidFill>
                    <a:schemeClr val="bg1"/>
                  </a:solidFill>
                  <a:latin typeface="Ubuntu" panose="020B0504030602030204" pitchFamily="34" charset="0"/>
                </a:rPr>
                <a:t>186</a:t>
              </a:r>
            </a:p>
            <a:p>
              <a:pPr algn="ctr">
                <a:lnSpc>
                  <a:spcPct val="90000"/>
                </a:lnSpc>
                <a:spcAft>
                  <a:spcPts val="0"/>
                </a:spcAft>
              </a:pPr>
              <a:r>
                <a:rPr lang="en-US" sz="700" dirty="0">
                  <a:solidFill>
                    <a:schemeClr val="bg1"/>
                  </a:solidFill>
                  <a:latin typeface="Ubuntu" panose="020B0504030602030204" pitchFamily="34" charset="0"/>
                </a:rPr>
                <a:t>41</a:t>
              </a:r>
            </a:p>
            <a:p>
              <a:pPr algn="ctr">
                <a:lnSpc>
                  <a:spcPct val="90000"/>
                </a:lnSpc>
                <a:spcAft>
                  <a:spcPts val="0"/>
                </a:spcAft>
              </a:pPr>
              <a:r>
                <a:rPr lang="en-US" sz="700" dirty="0">
                  <a:solidFill>
                    <a:schemeClr val="bg1"/>
                  </a:solidFill>
                  <a:latin typeface="Ubuntu" panose="020B0504030602030204" pitchFamily="34" charset="0"/>
                </a:rPr>
                <a:t>128</a:t>
              </a:r>
            </a:p>
          </p:txBody>
        </p:sp>
        <p:sp>
          <p:nvSpPr>
            <p:cNvPr id="59" name="Forme libre : forme 58">
              <a:extLst>
                <a:ext uri="{FF2B5EF4-FFF2-40B4-BE49-F238E27FC236}">
                  <a16:creationId xmlns:a16="http://schemas.microsoft.com/office/drawing/2014/main" id="{850EF37B-321C-4CAE-A8B1-66C0053A83E3}"/>
                </a:ext>
              </a:extLst>
            </p:cNvPr>
            <p:cNvSpPr/>
            <p:nvPr/>
          </p:nvSpPr>
          <p:spPr>
            <a:xfrm>
              <a:off x="12432704" y="2405581"/>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D13A8C"/>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209</a:t>
              </a:r>
            </a:p>
            <a:p>
              <a:pPr algn="ctr">
                <a:lnSpc>
                  <a:spcPct val="90000"/>
                </a:lnSpc>
                <a:spcAft>
                  <a:spcPts val="0"/>
                </a:spcAft>
              </a:pPr>
              <a:r>
                <a:rPr lang="en-US" sz="700" dirty="0">
                  <a:latin typeface="Ubuntu" panose="020B0504030602030204" pitchFamily="34" charset="0"/>
                </a:rPr>
                <a:t>58</a:t>
              </a:r>
            </a:p>
            <a:p>
              <a:pPr algn="ctr">
                <a:lnSpc>
                  <a:spcPct val="90000"/>
                </a:lnSpc>
                <a:spcAft>
                  <a:spcPts val="0"/>
                </a:spcAft>
              </a:pPr>
              <a:r>
                <a:rPr lang="en-US" sz="700" dirty="0">
                  <a:latin typeface="Ubuntu" panose="020B0504030602030204" pitchFamily="34" charset="0"/>
                </a:rPr>
                <a:t>140</a:t>
              </a:r>
            </a:p>
          </p:txBody>
        </p:sp>
        <p:sp>
          <p:nvSpPr>
            <p:cNvPr id="60" name="Forme libre : forme 59">
              <a:extLst>
                <a:ext uri="{FF2B5EF4-FFF2-40B4-BE49-F238E27FC236}">
                  <a16:creationId xmlns:a16="http://schemas.microsoft.com/office/drawing/2014/main" id="{49EEAAAC-C871-41A3-9B9B-6381B2FD4E28}"/>
                </a:ext>
              </a:extLst>
            </p:cNvPr>
            <p:cNvSpPr/>
            <p:nvPr/>
          </p:nvSpPr>
          <p:spPr>
            <a:xfrm>
              <a:off x="12432704" y="1993636"/>
              <a:ext cx="360000"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E557AD"/>
            </a:solidFill>
            <a:ln w="6695" cap="flat">
              <a:noFill/>
              <a:prstDash val="solid"/>
              <a:miter/>
            </a:ln>
          </p:spPr>
          <p:txBody>
            <a:bodyPr rtlCol="0" anchor="ctr"/>
            <a:lstStyle/>
            <a:p>
              <a:pPr algn="ctr">
                <a:lnSpc>
                  <a:spcPct val="90000"/>
                </a:lnSpc>
                <a:spcAft>
                  <a:spcPts val="0"/>
                </a:spcAft>
              </a:pPr>
              <a:r>
                <a:rPr lang="en-US" sz="700" dirty="0">
                  <a:latin typeface="Ubuntu" panose="020B0504030602030204" pitchFamily="34" charset="0"/>
                </a:rPr>
                <a:t>229</a:t>
              </a:r>
            </a:p>
            <a:p>
              <a:pPr algn="ctr">
                <a:lnSpc>
                  <a:spcPct val="90000"/>
                </a:lnSpc>
                <a:spcAft>
                  <a:spcPts val="0"/>
                </a:spcAft>
              </a:pPr>
              <a:r>
                <a:rPr lang="en-US" sz="700" dirty="0">
                  <a:latin typeface="Ubuntu" panose="020B0504030602030204" pitchFamily="34" charset="0"/>
                </a:rPr>
                <a:t>87</a:t>
              </a:r>
            </a:p>
            <a:p>
              <a:pPr algn="ctr">
                <a:lnSpc>
                  <a:spcPct val="90000"/>
                </a:lnSpc>
                <a:spcAft>
                  <a:spcPts val="0"/>
                </a:spcAft>
              </a:pPr>
              <a:r>
                <a:rPr lang="en-US" sz="700" dirty="0">
                  <a:latin typeface="Ubuntu" panose="020B0504030602030204" pitchFamily="34" charset="0"/>
                </a:rPr>
                <a:t>173</a:t>
              </a:r>
            </a:p>
          </p:txBody>
        </p:sp>
      </p:grpSp>
      <p:sp>
        <p:nvSpPr>
          <p:cNvPr id="61" name="Rectangle 60">
            <a:extLst>
              <a:ext uri="{FF2B5EF4-FFF2-40B4-BE49-F238E27FC236}">
                <a16:creationId xmlns:a16="http://schemas.microsoft.com/office/drawing/2014/main" id="{9D36E5FD-F409-4495-819A-440FA57D9E19}"/>
              </a:ext>
            </a:extLst>
          </p:cNvPr>
          <p:cNvSpPr/>
          <p:nvPr/>
        </p:nvSpPr>
        <p:spPr>
          <a:xfrm>
            <a:off x="12295891" y="6412526"/>
            <a:ext cx="2545089" cy="615553"/>
          </a:xfrm>
          <a:prstGeom prst="rect">
            <a:avLst/>
          </a:prstGeom>
        </p:spPr>
        <p:txBody>
          <a:bodyPr wrap="square" lIns="0" tIns="0" rIns="0" bIns="0">
            <a:spAutoFit/>
          </a:bodyPr>
          <a:lstStyle/>
          <a:p>
            <a:r>
              <a:rPr lang="en-GB" sz="800" dirty="0">
                <a:latin typeface="Ubuntu" panose="020B0504030602030204" pitchFamily="34" charset="0"/>
              </a:rPr>
              <a:t>Security Classification:</a:t>
            </a:r>
          </a:p>
          <a:p>
            <a:r>
              <a:rPr lang="en-GB" sz="800" dirty="0">
                <a:latin typeface="Ubuntu" panose="020B0504030602030204" pitchFamily="34" charset="0"/>
              </a:rPr>
              <a:t>SEC0: Public</a:t>
            </a:r>
          </a:p>
          <a:p>
            <a:r>
              <a:rPr lang="en-GB" sz="800" dirty="0">
                <a:latin typeface="Ubuntu" panose="020B0504030602030204" pitchFamily="34" charset="0"/>
              </a:rPr>
              <a:t>SEC1: Company Confidential</a:t>
            </a:r>
          </a:p>
          <a:p>
            <a:r>
              <a:rPr lang="en-GB" sz="800" dirty="0">
                <a:latin typeface="Ubuntu" panose="020B0504030602030204" pitchFamily="34" charset="0"/>
              </a:rPr>
              <a:t>SEC2: Company Restricted / Customer restricted</a:t>
            </a:r>
          </a:p>
          <a:p>
            <a:r>
              <a:rPr lang="en-GB" sz="800" dirty="0">
                <a:latin typeface="Ubuntu" panose="020B0504030602030204" pitchFamily="34" charset="0"/>
              </a:rPr>
              <a:t>SEC3: Company Sensitive</a:t>
            </a:r>
          </a:p>
        </p:txBody>
      </p:sp>
      <p:grpSp>
        <p:nvGrpSpPr>
          <p:cNvPr id="4097" name="Groupe 4096">
            <a:extLst>
              <a:ext uri="{FF2B5EF4-FFF2-40B4-BE49-F238E27FC236}">
                <a16:creationId xmlns:a16="http://schemas.microsoft.com/office/drawing/2014/main" id="{14207897-E387-4B97-A694-8751D86BCF12}"/>
              </a:ext>
            </a:extLst>
          </p:cNvPr>
          <p:cNvGrpSpPr/>
          <p:nvPr/>
        </p:nvGrpSpPr>
        <p:grpSpPr>
          <a:xfrm>
            <a:off x="12295891" y="2164677"/>
            <a:ext cx="1465123" cy="2058800"/>
            <a:chOff x="14041053" y="1992581"/>
            <a:chExt cx="1465123" cy="2058800"/>
          </a:xfrm>
        </p:grpSpPr>
        <p:sp>
          <p:nvSpPr>
            <p:cNvPr id="66" name="Forme libre : forme 65">
              <a:extLst>
                <a:ext uri="{FF2B5EF4-FFF2-40B4-BE49-F238E27FC236}">
                  <a16:creationId xmlns:a16="http://schemas.microsoft.com/office/drawing/2014/main" id="{94847038-3CB7-4111-AB03-FA1A594002AA}"/>
                </a:ext>
              </a:extLst>
            </p:cNvPr>
            <p:cNvSpPr/>
            <p:nvPr/>
          </p:nvSpPr>
          <p:spPr>
            <a:xfrm>
              <a:off x="14777224"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434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67</a:t>
              </a:r>
            </a:p>
            <a:p>
              <a:pPr algn="ctr">
                <a:lnSpc>
                  <a:spcPct val="90000"/>
                </a:lnSpc>
                <a:spcAft>
                  <a:spcPts val="0"/>
                </a:spcAft>
              </a:pPr>
              <a:r>
                <a:rPr lang="en-US" sz="700" b="0" dirty="0">
                  <a:solidFill>
                    <a:schemeClr val="bg1"/>
                  </a:solidFill>
                  <a:latin typeface="Ubuntu" panose="020B0504030602030204" pitchFamily="34" charset="0"/>
                </a:rPr>
                <a:t>74</a:t>
              </a:r>
            </a:p>
          </p:txBody>
        </p:sp>
        <p:sp>
          <p:nvSpPr>
            <p:cNvPr id="67" name="Forme libre : forme 66">
              <a:extLst>
                <a:ext uri="{FF2B5EF4-FFF2-40B4-BE49-F238E27FC236}">
                  <a16:creationId xmlns:a16="http://schemas.microsoft.com/office/drawing/2014/main" id="{1B50522B-BA67-4790-8697-3AC343D4ACB8}"/>
                </a:ext>
              </a:extLst>
            </p:cNvPr>
            <p:cNvSpPr/>
            <p:nvPr/>
          </p:nvSpPr>
          <p:spPr>
            <a:xfrm>
              <a:off x="14777224"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F6A73"/>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106</a:t>
              </a:r>
            </a:p>
            <a:p>
              <a:pPr algn="ctr">
                <a:lnSpc>
                  <a:spcPct val="90000"/>
                </a:lnSpc>
                <a:spcAft>
                  <a:spcPts val="0"/>
                </a:spcAft>
              </a:pPr>
              <a:r>
                <a:rPr lang="en-US" sz="700" b="0" dirty="0">
                  <a:solidFill>
                    <a:schemeClr val="bg1"/>
                  </a:solidFill>
                  <a:latin typeface="Ubuntu" panose="020B0504030602030204" pitchFamily="34" charset="0"/>
                </a:rPr>
                <a:t>115</a:t>
              </a:r>
            </a:p>
          </p:txBody>
        </p:sp>
        <p:sp>
          <p:nvSpPr>
            <p:cNvPr id="68" name="Forme libre : forme 67">
              <a:extLst>
                <a:ext uri="{FF2B5EF4-FFF2-40B4-BE49-F238E27FC236}">
                  <a16:creationId xmlns:a16="http://schemas.microsoft.com/office/drawing/2014/main" id="{B90AA6F9-B8A6-4490-A465-CBEFAEA6DFCA}"/>
                </a:ext>
              </a:extLst>
            </p:cNvPr>
            <p:cNvSpPr/>
            <p:nvPr/>
          </p:nvSpPr>
          <p:spPr>
            <a:xfrm>
              <a:off x="14777224"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F878A"/>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15</a:t>
              </a:r>
            </a:p>
            <a:p>
              <a:pPr algn="ctr">
                <a:lnSpc>
                  <a:spcPct val="90000"/>
                </a:lnSpc>
                <a:spcAft>
                  <a:spcPts val="0"/>
                </a:spcAft>
              </a:pPr>
              <a:r>
                <a:rPr lang="en-US" sz="700" b="0" dirty="0">
                  <a:solidFill>
                    <a:schemeClr val="bg1"/>
                  </a:solidFill>
                  <a:latin typeface="Ubuntu" panose="020B0504030602030204" pitchFamily="34" charset="0"/>
                </a:rPr>
                <a:t>135</a:t>
              </a:r>
            </a:p>
            <a:p>
              <a:pPr algn="ctr">
                <a:lnSpc>
                  <a:spcPct val="90000"/>
                </a:lnSpc>
                <a:spcAft>
                  <a:spcPts val="0"/>
                </a:spcAft>
              </a:pPr>
              <a:r>
                <a:rPr lang="en-US" sz="700" b="0" dirty="0">
                  <a:solidFill>
                    <a:schemeClr val="bg1"/>
                  </a:solidFill>
                  <a:latin typeface="Ubuntu" panose="020B0504030602030204" pitchFamily="34" charset="0"/>
                </a:rPr>
                <a:t>138</a:t>
              </a:r>
            </a:p>
          </p:txBody>
        </p:sp>
        <p:sp>
          <p:nvSpPr>
            <p:cNvPr id="69" name="Forme libre : forme 68">
              <a:extLst>
                <a:ext uri="{FF2B5EF4-FFF2-40B4-BE49-F238E27FC236}">
                  <a16:creationId xmlns:a16="http://schemas.microsoft.com/office/drawing/2014/main" id="{AEDB31E0-288F-492F-BC3E-94F3C3363294}"/>
                </a:ext>
              </a:extLst>
            </p:cNvPr>
            <p:cNvSpPr/>
            <p:nvPr/>
          </p:nvSpPr>
          <p:spPr>
            <a:xfrm>
              <a:off x="14777224"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B2A2"/>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178</a:t>
              </a:r>
            </a:p>
            <a:p>
              <a:pPr algn="ctr">
                <a:lnSpc>
                  <a:spcPct val="90000"/>
                </a:lnSpc>
                <a:spcAft>
                  <a:spcPts val="0"/>
                </a:spcAft>
              </a:pPr>
              <a:r>
                <a:rPr lang="en-US" sz="700" b="0" dirty="0">
                  <a:latin typeface="Ubuntu" panose="020B0504030602030204" pitchFamily="34" charset="0"/>
                </a:rPr>
                <a:t>162</a:t>
              </a:r>
            </a:p>
          </p:txBody>
        </p:sp>
        <p:sp>
          <p:nvSpPr>
            <p:cNvPr id="70" name="Forme libre : forme 69">
              <a:extLst>
                <a:ext uri="{FF2B5EF4-FFF2-40B4-BE49-F238E27FC236}">
                  <a16:creationId xmlns:a16="http://schemas.microsoft.com/office/drawing/2014/main" id="{8F775A35-2F34-403A-95F8-4058F1A09A02}"/>
                </a:ext>
              </a:extLst>
            </p:cNvPr>
            <p:cNvSpPr/>
            <p:nvPr/>
          </p:nvSpPr>
          <p:spPr>
            <a:xfrm>
              <a:off x="14777224"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0CB"/>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244</a:t>
              </a:r>
            </a:p>
            <a:p>
              <a:pPr algn="ctr">
                <a:lnSpc>
                  <a:spcPct val="90000"/>
                </a:lnSpc>
                <a:spcAft>
                  <a:spcPts val="0"/>
                </a:spcAft>
              </a:pPr>
              <a:r>
                <a:rPr lang="en-US" sz="700" b="0" dirty="0">
                  <a:latin typeface="Ubuntu" panose="020B0504030602030204" pitchFamily="34" charset="0"/>
                </a:rPr>
                <a:t>203</a:t>
              </a:r>
            </a:p>
          </p:txBody>
        </p:sp>
        <p:sp>
          <p:nvSpPr>
            <p:cNvPr id="71" name="Forme libre : forme 70">
              <a:extLst>
                <a:ext uri="{FF2B5EF4-FFF2-40B4-BE49-F238E27FC236}">
                  <a16:creationId xmlns:a16="http://schemas.microsoft.com/office/drawing/2014/main" id="{59DA3B5B-D788-45A0-A698-ABE05A9025B0}"/>
                </a:ext>
              </a:extLst>
            </p:cNvPr>
            <p:cNvSpPr/>
            <p:nvPr/>
          </p:nvSpPr>
          <p:spPr>
            <a:xfrm>
              <a:off x="14041053"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036"/>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54</a:t>
              </a:r>
            </a:p>
          </p:txBody>
        </p:sp>
        <p:sp>
          <p:nvSpPr>
            <p:cNvPr id="72" name="Forme libre : forme 71">
              <a:extLst>
                <a:ext uri="{FF2B5EF4-FFF2-40B4-BE49-F238E27FC236}">
                  <a16:creationId xmlns:a16="http://schemas.microsoft.com/office/drawing/2014/main" id="{B988192C-3701-4200-ADA5-936C0610D953}"/>
                </a:ext>
              </a:extLst>
            </p:cNvPr>
            <p:cNvSpPr/>
            <p:nvPr/>
          </p:nvSpPr>
          <p:spPr>
            <a:xfrm>
              <a:off x="14041053"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8C3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140</a:t>
              </a:r>
            </a:p>
            <a:p>
              <a:pPr algn="ctr">
                <a:lnSpc>
                  <a:spcPct val="90000"/>
                </a:lnSpc>
                <a:spcAft>
                  <a:spcPts val="0"/>
                </a:spcAft>
              </a:pPr>
              <a:r>
                <a:rPr lang="en-US" sz="700" b="0" dirty="0">
                  <a:solidFill>
                    <a:schemeClr val="bg1"/>
                  </a:solidFill>
                  <a:latin typeface="Ubuntu" panose="020B0504030602030204" pitchFamily="34" charset="0"/>
                </a:rPr>
                <a:t>61</a:t>
              </a:r>
            </a:p>
          </p:txBody>
        </p:sp>
        <p:sp>
          <p:nvSpPr>
            <p:cNvPr id="73" name="Forme libre : forme 72">
              <a:extLst>
                <a:ext uri="{FF2B5EF4-FFF2-40B4-BE49-F238E27FC236}">
                  <a16:creationId xmlns:a16="http://schemas.microsoft.com/office/drawing/2014/main" id="{FDFAC846-10F6-421E-8B39-673C784E01DE}"/>
                </a:ext>
              </a:extLst>
            </p:cNvPr>
            <p:cNvSpPr/>
            <p:nvPr/>
          </p:nvSpPr>
          <p:spPr>
            <a:xfrm>
              <a:off x="14041053"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2EA657"/>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46</a:t>
              </a:r>
            </a:p>
            <a:p>
              <a:pPr algn="ctr">
                <a:lnSpc>
                  <a:spcPct val="90000"/>
                </a:lnSpc>
                <a:spcAft>
                  <a:spcPts val="0"/>
                </a:spcAft>
              </a:pPr>
              <a:r>
                <a:rPr lang="en-US" sz="700" b="0" dirty="0">
                  <a:latin typeface="Ubuntu" panose="020B0504030602030204" pitchFamily="34" charset="0"/>
                </a:rPr>
                <a:t>166</a:t>
              </a:r>
            </a:p>
            <a:p>
              <a:pPr algn="ctr">
                <a:lnSpc>
                  <a:spcPct val="90000"/>
                </a:lnSpc>
                <a:spcAft>
                  <a:spcPts val="0"/>
                </a:spcAft>
              </a:pPr>
              <a:r>
                <a:rPr lang="en-US" sz="700" b="0" dirty="0">
                  <a:latin typeface="Ubuntu" panose="020B0504030602030204" pitchFamily="34" charset="0"/>
                </a:rPr>
                <a:t>87</a:t>
              </a:r>
            </a:p>
          </p:txBody>
        </p:sp>
        <p:sp>
          <p:nvSpPr>
            <p:cNvPr id="74" name="Forme libre : forme 73">
              <a:extLst>
                <a:ext uri="{FF2B5EF4-FFF2-40B4-BE49-F238E27FC236}">
                  <a16:creationId xmlns:a16="http://schemas.microsoft.com/office/drawing/2014/main" id="{353643F0-22F7-4B48-AE39-5FC8C334472F}"/>
                </a:ext>
              </a:extLst>
            </p:cNvPr>
            <p:cNvSpPr/>
            <p:nvPr/>
          </p:nvSpPr>
          <p:spPr>
            <a:xfrm>
              <a:off x="14041053"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B569"/>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51</a:t>
              </a:r>
            </a:p>
            <a:p>
              <a:pPr algn="ctr">
                <a:lnSpc>
                  <a:spcPct val="90000"/>
                </a:lnSpc>
                <a:spcAft>
                  <a:spcPts val="0"/>
                </a:spcAft>
              </a:pPr>
              <a:r>
                <a:rPr lang="en-US" sz="700" b="0" dirty="0">
                  <a:latin typeface="Ubuntu" panose="020B0504030602030204" pitchFamily="34" charset="0"/>
                </a:rPr>
                <a:t>181</a:t>
              </a:r>
            </a:p>
            <a:p>
              <a:pPr algn="ctr">
                <a:lnSpc>
                  <a:spcPct val="90000"/>
                </a:lnSpc>
                <a:spcAft>
                  <a:spcPts val="0"/>
                </a:spcAft>
              </a:pPr>
              <a:r>
                <a:rPr lang="en-US" sz="700" b="0" dirty="0">
                  <a:latin typeface="Ubuntu" panose="020B0504030602030204" pitchFamily="34" charset="0"/>
                </a:rPr>
                <a:t>105</a:t>
              </a:r>
            </a:p>
          </p:txBody>
        </p:sp>
        <p:sp>
          <p:nvSpPr>
            <p:cNvPr id="75" name="Forme libre : forme 74">
              <a:extLst>
                <a:ext uri="{FF2B5EF4-FFF2-40B4-BE49-F238E27FC236}">
                  <a16:creationId xmlns:a16="http://schemas.microsoft.com/office/drawing/2014/main" id="{33F41D49-321E-46F2-BE66-44E85399808F}"/>
                </a:ext>
              </a:extLst>
            </p:cNvPr>
            <p:cNvSpPr/>
            <p:nvPr/>
          </p:nvSpPr>
          <p:spPr>
            <a:xfrm>
              <a:off x="14041053"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57CF80"/>
            </a:solidFill>
            <a:ln w="6695" cap="flat">
              <a:noFill/>
              <a:prstDash val="solid"/>
              <a:miter/>
            </a:ln>
          </p:spPr>
          <p:txBody>
            <a:bodyPr rtlCol="0" anchor="ctr"/>
            <a:lstStyle/>
            <a:p>
              <a:pPr algn="ctr">
                <a:lnSpc>
                  <a:spcPct val="90000"/>
                </a:lnSpc>
                <a:spcAft>
                  <a:spcPts val="0"/>
                </a:spcAft>
              </a:pPr>
              <a:endParaRPr lang="en-US" sz="700" b="0" dirty="0">
                <a:latin typeface="Ubuntu" panose="020B0504030602030204" pitchFamily="34" charset="0"/>
              </a:endParaRPr>
            </a:p>
            <a:p>
              <a:pPr algn="ctr">
                <a:lnSpc>
                  <a:spcPct val="90000"/>
                </a:lnSpc>
                <a:spcAft>
                  <a:spcPts val="0"/>
                </a:spcAft>
              </a:pPr>
              <a:r>
                <a:rPr lang="en-US" sz="700" b="0" dirty="0">
                  <a:latin typeface="Ubuntu" panose="020B0504030602030204" pitchFamily="34" charset="0"/>
                </a:rPr>
                <a:t>87</a:t>
              </a:r>
            </a:p>
            <a:p>
              <a:pPr algn="ctr">
                <a:lnSpc>
                  <a:spcPct val="90000"/>
                </a:lnSpc>
                <a:spcAft>
                  <a:spcPts val="0"/>
                </a:spcAft>
              </a:pPr>
              <a:r>
                <a:rPr lang="en-US" sz="700" b="0" dirty="0">
                  <a:latin typeface="Ubuntu" panose="020B0504030602030204" pitchFamily="34" charset="0"/>
                </a:rPr>
                <a:t>207</a:t>
              </a:r>
            </a:p>
            <a:p>
              <a:pPr algn="ctr">
                <a:lnSpc>
                  <a:spcPct val="90000"/>
                </a:lnSpc>
                <a:spcAft>
                  <a:spcPts val="0"/>
                </a:spcAft>
              </a:pPr>
              <a:r>
                <a:rPr lang="en-US" sz="700" b="0" dirty="0">
                  <a:latin typeface="Ubuntu" panose="020B0504030602030204" pitchFamily="34" charset="0"/>
                </a:rPr>
                <a:t>128</a:t>
              </a:r>
            </a:p>
            <a:p>
              <a:pPr algn="ctr">
                <a:lnSpc>
                  <a:spcPct val="90000"/>
                </a:lnSpc>
                <a:spcAft>
                  <a:spcPts val="0"/>
                </a:spcAft>
              </a:pPr>
              <a:endParaRPr lang="en-US" sz="700" b="0" dirty="0">
                <a:latin typeface="Ubuntu" panose="020B0504030602030204" pitchFamily="34" charset="0"/>
              </a:endParaRPr>
            </a:p>
          </p:txBody>
        </p:sp>
        <p:sp>
          <p:nvSpPr>
            <p:cNvPr id="76" name="Forme libre : forme 75">
              <a:extLst>
                <a:ext uri="{FF2B5EF4-FFF2-40B4-BE49-F238E27FC236}">
                  <a16:creationId xmlns:a16="http://schemas.microsoft.com/office/drawing/2014/main" id="{99A866AE-65FA-4F9E-98D0-E71681C14AC2}"/>
                </a:ext>
              </a:extLst>
            </p:cNvPr>
            <p:cNvSpPr/>
            <p:nvPr/>
          </p:nvSpPr>
          <p:spPr>
            <a:xfrm>
              <a:off x="15145311"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173340"/>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23</a:t>
              </a:r>
            </a:p>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64</a:t>
              </a:r>
            </a:p>
          </p:txBody>
        </p:sp>
        <p:sp>
          <p:nvSpPr>
            <p:cNvPr id="77" name="Forme libre : forme 76">
              <a:extLst>
                <a:ext uri="{FF2B5EF4-FFF2-40B4-BE49-F238E27FC236}">
                  <a16:creationId xmlns:a16="http://schemas.microsoft.com/office/drawing/2014/main" id="{FF63074E-4AF4-4930-9679-FD2D7A0F2A11}"/>
                </a:ext>
              </a:extLst>
            </p:cNvPr>
            <p:cNvSpPr/>
            <p:nvPr/>
          </p:nvSpPr>
          <p:spPr>
            <a:xfrm>
              <a:off x="15145311"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21455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33</a:t>
              </a:r>
            </a:p>
            <a:p>
              <a:pPr algn="ctr">
                <a:lnSpc>
                  <a:spcPct val="90000"/>
                </a:lnSpc>
                <a:spcAft>
                  <a:spcPts val="0"/>
                </a:spcAft>
              </a:pPr>
              <a:r>
                <a:rPr lang="en-US" sz="700" b="0" dirty="0">
                  <a:solidFill>
                    <a:schemeClr val="bg1"/>
                  </a:solidFill>
                  <a:latin typeface="Ubuntu" panose="020B0504030602030204" pitchFamily="34" charset="0"/>
                </a:rPr>
                <a:t>69</a:t>
              </a:r>
            </a:p>
            <a:p>
              <a:pPr algn="ctr">
                <a:lnSpc>
                  <a:spcPct val="90000"/>
                </a:lnSpc>
                <a:spcAft>
                  <a:spcPts val="0"/>
                </a:spcAft>
              </a:pPr>
              <a:r>
                <a:rPr lang="en-US" sz="700" b="0" dirty="0">
                  <a:solidFill>
                    <a:schemeClr val="bg1"/>
                  </a:solidFill>
                  <a:latin typeface="Ubuntu" panose="020B0504030602030204" pitchFamily="34" charset="0"/>
                </a:rPr>
                <a:t>84</a:t>
              </a:r>
            </a:p>
          </p:txBody>
        </p:sp>
        <p:sp>
          <p:nvSpPr>
            <p:cNvPr id="78" name="Forme libre : forme 77">
              <a:extLst>
                <a:ext uri="{FF2B5EF4-FFF2-40B4-BE49-F238E27FC236}">
                  <a16:creationId xmlns:a16="http://schemas.microsoft.com/office/drawing/2014/main" id="{56DB4C49-7593-476E-9314-2444B469873A}"/>
                </a:ext>
              </a:extLst>
            </p:cNvPr>
            <p:cNvSpPr/>
            <p:nvPr/>
          </p:nvSpPr>
          <p:spPr>
            <a:xfrm>
              <a:off x="15145311"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14596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20</a:t>
              </a:r>
            </a:p>
            <a:p>
              <a:pPr algn="ctr">
                <a:lnSpc>
                  <a:spcPct val="90000"/>
                </a:lnSpc>
                <a:spcAft>
                  <a:spcPts val="0"/>
                </a:spcAft>
              </a:pPr>
              <a:r>
                <a:rPr lang="en-US" sz="700" b="0" dirty="0">
                  <a:solidFill>
                    <a:schemeClr val="bg1"/>
                  </a:solidFill>
                  <a:latin typeface="Ubuntu" panose="020B0504030602030204" pitchFamily="34" charset="0"/>
                </a:rPr>
                <a:t>89</a:t>
              </a:r>
            </a:p>
            <a:p>
              <a:pPr algn="ctr">
                <a:lnSpc>
                  <a:spcPct val="90000"/>
                </a:lnSpc>
                <a:spcAft>
                  <a:spcPts val="0"/>
                </a:spcAft>
              </a:pPr>
              <a:r>
                <a:rPr lang="en-US" sz="700" b="0" dirty="0">
                  <a:solidFill>
                    <a:schemeClr val="bg1"/>
                  </a:solidFill>
                  <a:latin typeface="Ubuntu" panose="020B0504030602030204" pitchFamily="34" charset="0"/>
                </a:rPr>
                <a:t>107</a:t>
              </a:r>
            </a:p>
          </p:txBody>
        </p:sp>
        <p:sp>
          <p:nvSpPr>
            <p:cNvPr id="79" name="Forme libre : forme 78">
              <a:extLst>
                <a:ext uri="{FF2B5EF4-FFF2-40B4-BE49-F238E27FC236}">
                  <a16:creationId xmlns:a16="http://schemas.microsoft.com/office/drawing/2014/main" id="{82B57E86-9AA1-49BE-93E7-6C1DB4AFDDF9}"/>
                </a:ext>
              </a:extLst>
            </p:cNvPr>
            <p:cNvSpPr/>
            <p:nvPr/>
          </p:nvSpPr>
          <p:spPr>
            <a:xfrm>
              <a:off x="15145311"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6B7D"/>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107</a:t>
              </a:r>
            </a:p>
            <a:p>
              <a:pPr algn="ctr">
                <a:lnSpc>
                  <a:spcPct val="90000"/>
                </a:lnSpc>
                <a:spcAft>
                  <a:spcPts val="0"/>
                </a:spcAft>
              </a:pPr>
              <a:r>
                <a:rPr lang="en-US" sz="700" b="0" dirty="0">
                  <a:solidFill>
                    <a:schemeClr val="bg1"/>
                  </a:solidFill>
                  <a:latin typeface="Ubuntu" panose="020B0504030602030204" pitchFamily="34" charset="0"/>
                </a:rPr>
                <a:t>25</a:t>
              </a:r>
            </a:p>
          </p:txBody>
        </p:sp>
        <p:sp>
          <p:nvSpPr>
            <p:cNvPr id="80" name="Forme libre : forme 79">
              <a:extLst>
                <a:ext uri="{FF2B5EF4-FFF2-40B4-BE49-F238E27FC236}">
                  <a16:creationId xmlns:a16="http://schemas.microsoft.com/office/drawing/2014/main" id="{F58D84FF-3235-47A7-A015-65B66A7E9528}"/>
                </a:ext>
              </a:extLst>
            </p:cNvPr>
            <p:cNvSpPr/>
            <p:nvPr/>
          </p:nvSpPr>
          <p:spPr>
            <a:xfrm>
              <a:off x="15145311"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338091"/>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51</a:t>
              </a:r>
            </a:p>
            <a:p>
              <a:pPr algn="ctr">
                <a:lnSpc>
                  <a:spcPct val="90000"/>
                </a:lnSpc>
                <a:spcAft>
                  <a:spcPts val="0"/>
                </a:spcAft>
              </a:pPr>
              <a:r>
                <a:rPr lang="en-US" sz="700" b="0" dirty="0">
                  <a:solidFill>
                    <a:schemeClr val="bg1"/>
                  </a:solidFill>
                  <a:latin typeface="Ubuntu" panose="020B0504030602030204" pitchFamily="34" charset="0"/>
                </a:rPr>
                <a:t>128</a:t>
              </a:r>
            </a:p>
            <a:p>
              <a:pPr algn="ctr">
                <a:lnSpc>
                  <a:spcPct val="90000"/>
                </a:lnSpc>
                <a:spcAft>
                  <a:spcPts val="0"/>
                </a:spcAft>
              </a:pPr>
              <a:r>
                <a:rPr lang="en-US" sz="700" b="0" dirty="0">
                  <a:solidFill>
                    <a:schemeClr val="bg1"/>
                  </a:solidFill>
                  <a:latin typeface="Ubuntu" panose="020B0504030602030204" pitchFamily="34" charset="0"/>
                </a:rPr>
                <a:t>145</a:t>
              </a:r>
            </a:p>
          </p:txBody>
        </p:sp>
        <p:sp>
          <p:nvSpPr>
            <p:cNvPr id="81" name="Forme libre : forme 80">
              <a:extLst>
                <a:ext uri="{FF2B5EF4-FFF2-40B4-BE49-F238E27FC236}">
                  <a16:creationId xmlns:a16="http://schemas.microsoft.com/office/drawing/2014/main" id="{0C2FDFFD-39D1-4054-899F-2527AF6109D7}"/>
                </a:ext>
              </a:extLst>
            </p:cNvPr>
            <p:cNvSpPr/>
            <p:nvPr/>
          </p:nvSpPr>
          <p:spPr>
            <a:xfrm>
              <a:off x="14408740" y="3644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7D74"/>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125</a:t>
              </a:r>
            </a:p>
            <a:p>
              <a:pPr algn="ctr">
                <a:lnSpc>
                  <a:spcPct val="90000"/>
                </a:lnSpc>
                <a:spcAft>
                  <a:spcPts val="0"/>
                </a:spcAft>
              </a:pPr>
              <a:r>
                <a:rPr lang="en-US" sz="700" b="0" dirty="0">
                  <a:solidFill>
                    <a:schemeClr val="bg1"/>
                  </a:solidFill>
                  <a:latin typeface="Ubuntu" panose="020B0504030602030204" pitchFamily="34" charset="0"/>
                </a:rPr>
                <a:t>116</a:t>
              </a:r>
            </a:p>
          </p:txBody>
        </p:sp>
        <p:sp>
          <p:nvSpPr>
            <p:cNvPr id="82" name="Forme libre : forme 81">
              <a:extLst>
                <a:ext uri="{FF2B5EF4-FFF2-40B4-BE49-F238E27FC236}">
                  <a16:creationId xmlns:a16="http://schemas.microsoft.com/office/drawing/2014/main" id="{3B4493E8-9680-4EA3-9A68-6174B5ADF266}"/>
                </a:ext>
              </a:extLst>
            </p:cNvPr>
            <p:cNvSpPr/>
            <p:nvPr/>
          </p:nvSpPr>
          <p:spPr>
            <a:xfrm>
              <a:off x="14408740" y="3231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929B"/>
            </a:solidFill>
            <a:ln w="6695" cap="flat">
              <a:noFill/>
              <a:prstDash val="solid"/>
              <a:miter/>
            </a:ln>
          </p:spPr>
          <p:txBody>
            <a:bodyPr rtlCol="0" anchor="ctr"/>
            <a:lstStyle/>
            <a:p>
              <a:pPr algn="ctr">
                <a:lnSpc>
                  <a:spcPct val="90000"/>
                </a:lnSpc>
                <a:spcAft>
                  <a:spcPts val="0"/>
                </a:spcAft>
              </a:pPr>
              <a:r>
                <a:rPr lang="en-US" sz="700" b="0" dirty="0">
                  <a:solidFill>
                    <a:schemeClr val="bg1"/>
                  </a:solidFill>
                  <a:latin typeface="Ubuntu" panose="020B0504030602030204" pitchFamily="34" charset="0"/>
                </a:rPr>
                <a:t>0</a:t>
              </a:r>
            </a:p>
            <a:p>
              <a:pPr algn="ctr">
                <a:lnSpc>
                  <a:spcPct val="90000"/>
                </a:lnSpc>
                <a:spcAft>
                  <a:spcPts val="0"/>
                </a:spcAft>
              </a:pPr>
              <a:r>
                <a:rPr lang="en-US" sz="700" b="0" dirty="0">
                  <a:solidFill>
                    <a:schemeClr val="bg1"/>
                  </a:solidFill>
                  <a:latin typeface="Ubuntu" panose="020B0504030602030204" pitchFamily="34" charset="0"/>
                </a:rPr>
                <a:t>146</a:t>
              </a:r>
            </a:p>
            <a:p>
              <a:pPr algn="ctr">
                <a:lnSpc>
                  <a:spcPct val="90000"/>
                </a:lnSpc>
                <a:spcAft>
                  <a:spcPts val="0"/>
                </a:spcAft>
              </a:pPr>
              <a:r>
                <a:rPr lang="en-US" sz="700" b="0" dirty="0">
                  <a:solidFill>
                    <a:schemeClr val="bg1"/>
                  </a:solidFill>
                  <a:latin typeface="Ubuntu" panose="020B0504030602030204" pitchFamily="34" charset="0"/>
                </a:rPr>
                <a:t>155</a:t>
              </a:r>
            </a:p>
          </p:txBody>
        </p:sp>
        <p:sp>
          <p:nvSpPr>
            <p:cNvPr id="83" name="Forme libre : forme 82">
              <a:extLst>
                <a:ext uri="{FF2B5EF4-FFF2-40B4-BE49-F238E27FC236}">
                  <a16:creationId xmlns:a16="http://schemas.microsoft.com/office/drawing/2014/main" id="{B4B6B943-D34B-48B2-95E0-76C5F8BA25FA}"/>
                </a:ext>
              </a:extLst>
            </p:cNvPr>
            <p:cNvSpPr/>
            <p:nvPr/>
          </p:nvSpPr>
          <p:spPr>
            <a:xfrm>
              <a:off x="14408740" y="2818581"/>
              <a:ext cx="360865" cy="406800"/>
            </a:xfrm>
            <a:custGeom>
              <a:avLst/>
              <a:gdLst>
                <a:gd name="connsiteX0" fmla="*/ 0 w 1111406"/>
                <a:gd name="connsiteY0" fmla="*/ 0 h 1111407"/>
                <a:gd name="connsiteX1" fmla="*/ 1111407 w 1111406"/>
                <a:gd name="connsiteY1" fmla="*/ 0 h 1111407"/>
                <a:gd name="connsiteX2" fmla="*/ 1111407 w 1111406"/>
                <a:gd name="connsiteY2" fmla="*/ 1111407 h 1111407"/>
                <a:gd name="connsiteX3" fmla="*/ 0 w 1111406"/>
                <a:gd name="connsiteY3" fmla="*/ 1111407 h 1111407"/>
              </a:gdLst>
              <a:ahLst/>
              <a:cxnLst>
                <a:cxn ang="0">
                  <a:pos x="connsiteX0" y="connsiteY0"/>
                </a:cxn>
                <a:cxn ang="0">
                  <a:pos x="connsiteX1" y="connsiteY1"/>
                </a:cxn>
                <a:cxn ang="0">
                  <a:pos x="connsiteX2" y="connsiteY2"/>
                </a:cxn>
                <a:cxn ang="0">
                  <a:pos x="connsiteX3" y="connsiteY3"/>
                </a:cxn>
              </a:cxnLst>
              <a:rect l="l" t="t" r="r" b="b"/>
              <a:pathLst>
                <a:path w="1111406" h="1111407">
                  <a:moveTo>
                    <a:pt x="0" y="0"/>
                  </a:moveTo>
                  <a:lnTo>
                    <a:pt x="1111407" y="0"/>
                  </a:lnTo>
                  <a:lnTo>
                    <a:pt x="1111407" y="1111407"/>
                  </a:lnTo>
                  <a:lnTo>
                    <a:pt x="0" y="1111407"/>
                  </a:lnTo>
                  <a:close/>
                </a:path>
              </a:pathLst>
            </a:custGeom>
            <a:solidFill>
              <a:srgbClr val="00BFBF"/>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191</a:t>
              </a:r>
            </a:p>
            <a:p>
              <a:pPr algn="ctr">
                <a:lnSpc>
                  <a:spcPct val="90000"/>
                </a:lnSpc>
                <a:spcAft>
                  <a:spcPts val="0"/>
                </a:spcAft>
              </a:pPr>
              <a:r>
                <a:rPr lang="en-US" sz="700" b="0" dirty="0">
                  <a:latin typeface="Ubuntu" panose="020B0504030602030204" pitchFamily="34" charset="0"/>
                </a:rPr>
                <a:t>191</a:t>
              </a:r>
            </a:p>
          </p:txBody>
        </p:sp>
        <p:sp>
          <p:nvSpPr>
            <p:cNvPr id="84" name="Forme libre : forme 83">
              <a:extLst>
                <a:ext uri="{FF2B5EF4-FFF2-40B4-BE49-F238E27FC236}">
                  <a16:creationId xmlns:a16="http://schemas.microsoft.com/office/drawing/2014/main" id="{B434FFE6-E50A-4EA9-83D4-F9F4917BBCB8}"/>
                </a:ext>
              </a:extLst>
            </p:cNvPr>
            <p:cNvSpPr/>
            <p:nvPr/>
          </p:nvSpPr>
          <p:spPr>
            <a:xfrm>
              <a:off x="14408740" y="2405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D5D0"/>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213</a:t>
              </a:r>
            </a:p>
            <a:p>
              <a:pPr algn="ctr">
                <a:lnSpc>
                  <a:spcPct val="90000"/>
                </a:lnSpc>
                <a:spcAft>
                  <a:spcPts val="0"/>
                </a:spcAft>
              </a:pPr>
              <a:r>
                <a:rPr lang="en-US" sz="700" b="0" dirty="0">
                  <a:latin typeface="Ubuntu" panose="020B0504030602030204" pitchFamily="34" charset="0"/>
                </a:rPr>
                <a:t>208</a:t>
              </a:r>
            </a:p>
          </p:txBody>
        </p:sp>
        <p:sp>
          <p:nvSpPr>
            <p:cNvPr id="85" name="Forme libre : forme 84">
              <a:extLst>
                <a:ext uri="{FF2B5EF4-FFF2-40B4-BE49-F238E27FC236}">
                  <a16:creationId xmlns:a16="http://schemas.microsoft.com/office/drawing/2014/main" id="{E0BE1B97-A7F2-4E15-8D45-CD3F50622B5F}"/>
                </a:ext>
              </a:extLst>
            </p:cNvPr>
            <p:cNvSpPr/>
            <p:nvPr/>
          </p:nvSpPr>
          <p:spPr>
            <a:xfrm>
              <a:off x="14408740" y="1992581"/>
              <a:ext cx="360865" cy="406800"/>
            </a:xfrm>
            <a:custGeom>
              <a:avLst/>
              <a:gdLst>
                <a:gd name="connsiteX0" fmla="*/ 0 w 1111406"/>
                <a:gd name="connsiteY0" fmla="*/ 0 h 776645"/>
                <a:gd name="connsiteX1" fmla="*/ 1111407 w 1111406"/>
                <a:gd name="connsiteY1" fmla="*/ 0 h 776645"/>
                <a:gd name="connsiteX2" fmla="*/ 1111407 w 1111406"/>
                <a:gd name="connsiteY2" fmla="*/ 776646 h 776645"/>
                <a:gd name="connsiteX3" fmla="*/ 0 w 1111406"/>
                <a:gd name="connsiteY3" fmla="*/ 776646 h 776645"/>
              </a:gdLst>
              <a:ahLst/>
              <a:cxnLst>
                <a:cxn ang="0">
                  <a:pos x="connsiteX0" y="connsiteY0"/>
                </a:cxn>
                <a:cxn ang="0">
                  <a:pos x="connsiteX1" y="connsiteY1"/>
                </a:cxn>
                <a:cxn ang="0">
                  <a:pos x="connsiteX2" y="connsiteY2"/>
                </a:cxn>
                <a:cxn ang="0">
                  <a:pos x="connsiteX3" y="connsiteY3"/>
                </a:cxn>
              </a:cxnLst>
              <a:rect l="l" t="t" r="r" b="b"/>
              <a:pathLst>
                <a:path w="1111406" h="776645">
                  <a:moveTo>
                    <a:pt x="0" y="0"/>
                  </a:moveTo>
                  <a:lnTo>
                    <a:pt x="1111407" y="0"/>
                  </a:lnTo>
                  <a:lnTo>
                    <a:pt x="1111407" y="776646"/>
                  </a:lnTo>
                  <a:lnTo>
                    <a:pt x="0" y="776646"/>
                  </a:lnTo>
                  <a:close/>
                </a:path>
              </a:pathLst>
            </a:custGeom>
            <a:solidFill>
              <a:srgbClr val="00E6E3"/>
            </a:solidFill>
            <a:ln w="6695" cap="flat">
              <a:noFill/>
              <a:prstDash val="solid"/>
              <a:miter/>
            </a:ln>
          </p:spPr>
          <p:txBody>
            <a:bodyPr rtlCol="0" anchor="ctr"/>
            <a:lstStyle/>
            <a:p>
              <a:pPr algn="ctr">
                <a:lnSpc>
                  <a:spcPct val="90000"/>
                </a:lnSpc>
                <a:spcAft>
                  <a:spcPts val="0"/>
                </a:spcAft>
              </a:pPr>
              <a:r>
                <a:rPr lang="en-US" sz="700" b="0" dirty="0">
                  <a:latin typeface="Ubuntu" panose="020B0504030602030204" pitchFamily="34" charset="0"/>
                </a:rPr>
                <a:t>0</a:t>
              </a:r>
            </a:p>
            <a:p>
              <a:pPr algn="ctr">
                <a:lnSpc>
                  <a:spcPct val="90000"/>
                </a:lnSpc>
                <a:spcAft>
                  <a:spcPts val="0"/>
                </a:spcAft>
              </a:pPr>
              <a:r>
                <a:rPr lang="en-US" sz="700" b="0" dirty="0">
                  <a:latin typeface="Ubuntu" panose="020B0504030602030204" pitchFamily="34" charset="0"/>
                </a:rPr>
                <a:t>230</a:t>
              </a:r>
            </a:p>
            <a:p>
              <a:pPr algn="ctr">
                <a:lnSpc>
                  <a:spcPct val="90000"/>
                </a:lnSpc>
                <a:spcAft>
                  <a:spcPts val="0"/>
                </a:spcAft>
              </a:pPr>
              <a:r>
                <a:rPr lang="en-US" sz="700" b="0" dirty="0">
                  <a:latin typeface="Ubuntu" panose="020B0504030602030204" pitchFamily="34" charset="0"/>
                </a:rPr>
                <a:t>227</a:t>
              </a:r>
            </a:p>
          </p:txBody>
        </p:sp>
      </p:grpSp>
      <p:grpSp>
        <p:nvGrpSpPr>
          <p:cNvPr id="94" name="Groupe 1">
            <a:extLst>
              <a:ext uri="{FF2B5EF4-FFF2-40B4-BE49-F238E27FC236}">
                <a16:creationId xmlns:a16="http://schemas.microsoft.com/office/drawing/2014/main" id="{11A3E882-4152-49CC-A658-0BA2BD4CCF4E}"/>
              </a:ext>
            </a:extLst>
          </p:cNvPr>
          <p:cNvGrpSpPr>
            <a:grpSpLocks noChangeAspect="1"/>
          </p:cNvGrpSpPr>
          <p:nvPr userDrawn="1"/>
        </p:nvGrpSpPr>
        <p:grpSpPr>
          <a:xfrm>
            <a:off x="11562163" y="205059"/>
            <a:ext cx="419436" cy="388988"/>
            <a:chOff x="11501102" y="171573"/>
            <a:chExt cx="419436" cy="388988"/>
          </a:xfrm>
        </p:grpSpPr>
        <p:sp>
          <p:nvSpPr>
            <p:cNvPr id="95" name="Freeform 13">
              <a:extLst>
                <a:ext uri="{FF2B5EF4-FFF2-40B4-BE49-F238E27FC236}">
                  <a16:creationId xmlns:a16="http://schemas.microsoft.com/office/drawing/2014/main" id="{7962C740-AA7F-4225-AF45-30CEC5D85747}"/>
                </a:ext>
              </a:extLst>
            </p:cNvPr>
            <p:cNvSpPr>
              <a:spLocks/>
            </p:cNvSpPr>
            <p:nvPr userDrawn="1"/>
          </p:nvSpPr>
          <p:spPr bwMode="auto">
            <a:xfrm>
              <a:off x="11644642" y="334376"/>
              <a:ext cx="275896" cy="226185"/>
            </a:xfrm>
            <a:custGeom>
              <a:avLst/>
              <a:gdLst/>
              <a:ahLst/>
              <a:cxnLst>
                <a:cxn ang="0">
                  <a:pos x="125" y="107"/>
                </a:cxn>
                <a:cxn ang="0">
                  <a:pos x="188" y="43"/>
                </a:cxn>
                <a:cxn ang="0">
                  <a:pos x="141" y="0"/>
                </a:cxn>
                <a:cxn ang="0">
                  <a:pos x="49" y="99"/>
                </a:cxn>
                <a:cxn ang="0">
                  <a:pos x="0" y="144"/>
                </a:cxn>
                <a:cxn ang="0">
                  <a:pos x="37" y="154"/>
                </a:cxn>
                <a:cxn ang="0">
                  <a:pos x="125" y="125"/>
                </a:cxn>
                <a:cxn ang="0">
                  <a:pos x="81" y="86"/>
                </a:cxn>
                <a:cxn ang="0">
                  <a:pos x="125" y="107"/>
                </a:cxn>
              </a:cxnLst>
              <a:rect l="0" t="0" r="r" b="b"/>
              <a:pathLst>
                <a:path w="188" h="154">
                  <a:moveTo>
                    <a:pt x="125" y="107"/>
                  </a:moveTo>
                  <a:cubicBezTo>
                    <a:pt x="160" y="107"/>
                    <a:pt x="188" y="78"/>
                    <a:pt x="188" y="43"/>
                  </a:cubicBezTo>
                  <a:cubicBezTo>
                    <a:pt x="186" y="28"/>
                    <a:pt x="181" y="0"/>
                    <a:pt x="141" y="0"/>
                  </a:cubicBezTo>
                  <a:cubicBezTo>
                    <a:pt x="99" y="0"/>
                    <a:pt x="84" y="60"/>
                    <a:pt x="49" y="99"/>
                  </a:cubicBezTo>
                  <a:cubicBezTo>
                    <a:pt x="47" y="121"/>
                    <a:pt x="26" y="140"/>
                    <a:pt x="0" y="144"/>
                  </a:cubicBezTo>
                  <a:cubicBezTo>
                    <a:pt x="6" y="150"/>
                    <a:pt x="20" y="154"/>
                    <a:pt x="37" y="154"/>
                  </a:cubicBezTo>
                  <a:cubicBezTo>
                    <a:pt x="68" y="154"/>
                    <a:pt x="106" y="145"/>
                    <a:pt x="125" y="125"/>
                  </a:cubicBezTo>
                  <a:cubicBezTo>
                    <a:pt x="99" y="126"/>
                    <a:pt x="82" y="109"/>
                    <a:pt x="81" y="86"/>
                  </a:cubicBezTo>
                  <a:cubicBezTo>
                    <a:pt x="93" y="101"/>
                    <a:pt x="108" y="107"/>
                    <a:pt x="125" y="107"/>
                  </a:cubicBezTo>
                </a:path>
              </a:pathLst>
            </a:custGeom>
            <a:solidFill>
              <a:srgbClr val="12ABDB"/>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6" name="Freeform 14">
              <a:extLst>
                <a:ext uri="{FF2B5EF4-FFF2-40B4-BE49-F238E27FC236}">
                  <a16:creationId xmlns:a16="http://schemas.microsoft.com/office/drawing/2014/main" id="{8B6BE8F3-0248-42CC-8053-5B10FA1A6457}"/>
                </a:ext>
              </a:extLst>
            </p:cNvPr>
            <p:cNvSpPr>
              <a:spLocks/>
            </p:cNvSpPr>
            <p:nvPr userDrawn="1"/>
          </p:nvSpPr>
          <p:spPr bwMode="auto">
            <a:xfrm>
              <a:off x="11501102" y="171573"/>
              <a:ext cx="419436" cy="356676"/>
            </a:xfrm>
            <a:custGeom>
              <a:avLst/>
              <a:gdLst/>
              <a:ahLst/>
              <a:cxnLst>
                <a:cxn ang="0">
                  <a:pos x="286" y="152"/>
                </a:cxn>
                <a:cxn ang="0">
                  <a:pos x="237" y="51"/>
                </a:cxn>
                <a:cxn ang="0">
                  <a:pos x="160" y="3"/>
                </a:cxn>
                <a:cxn ang="0">
                  <a:pos x="153" y="0"/>
                </a:cxn>
                <a:cxn ang="0">
                  <a:pos x="153" y="0"/>
                </a:cxn>
                <a:cxn ang="0">
                  <a:pos x="0" y="158"/>
                </a:cxn>
                <a:cxn ang="0">
                  <a:pos x="53" y="236"/>
                </a:cxn>
                <a:cxn ang="0">
                  <a:pos x="107" y="237"/>
                </a:cxn>
                <a:cxn ang="0">
                  <a:pos x="147" y="210"/>
                </a:cxn>
                <a:cxn ang="0">
                  <a:pos x="239" y="111"/>
                </a:cxn>
                <a:cxn ang="0">
                  <a:pos x="286" y="154"/>
                </a:cxn>
                <a:cxn ang="0">
                  <a:pos x="286" y="152"/>
                </a:cxn>
              </a:cxnLst>
              <a:rect l="0" t="0" r="r" b="b"/>
              <a:pathLst>
                <a:path w="286" h="243">
                  <a:moveTo>
                    <a:pt x="286" y="152"/>
                  </a:moveTo>
                  <a:cubicBezTo>
                    <a:pt x="286" y="112"/>
                    <a:pt x="266" y="78"/>
                    <a:pt x="237" y="51"/>
                  </a:cubicBezTo>
                  <a:cubicBezTo>
                    <a:pt x="215" y="30"/>
                    <a:pt x="188" y="15"/>
                    <a:pt x="160" y="3"/>
                  </a:cubicBezTo>
                  <a:cubicBezTo>
                    <a:pt x="158" y="2"/>
                    <a:pt x="156" y="1"/>
                    <a:pt x="153" y="0"/>
                  </a:cubicBezTo>
                  <a:cubicBezTo>
                    <a:pt x="153" y="0"/>
                    <a:pt x="153" y="0"/>
                    <a:pt x="153" y="0"/>
                  </a:cubicBezTo>
                  <a:cubicBezTo>
                    <a:pt x="119" y="41"/>
                    <a:pt x="0" y="72"/>
                    <a:pt x="0" y="158"/>
                  </a:cubicBezTo>
                  <a:cubicBezTo>
                    <a:pt x="0" y="192"/>
                    <a:pt x="21" y="224"/>
                    <a:pt x="53" y="236"/>
                  </a:cubicBezTo>
                  <a:cubicBezTo>
                    <a:pt x="71" y="243"/>
                    <a:pt x="89" y="243"/>
                    <a:pt x="107" y="237"/>
                  </a:cubicBezTo>
                  <a:cubicBezTo>
                    <a:pt x="123" y="232"/>
                    <a:pt x="136" y="222"/>
                    <a:pt x="147" y="210"/>
                  </a:cubicBezTo>
                  <a:cubicBezTo>
                    <a:pt x="182" y="171"/>
                    <a:pt x="197" y="111"/>
                    <a:pt x="239" y="111"/>
                  </a:cubicBezTo>
                  <a:cubicBezTo>
                    <a:pt x="279" y="111"/>
                    <a:pt x="284" y="139"/>
                    <a:pt x="286" y="154"/>
                  </a:cubicBezTo>
                  <a:cubicBezTo>
                    <a:pt x="286" y="154"/>
                    <a:pt x="286" y="153"/>
                    <a:pt x="286" y="152"/>
                  </a:cubicBezTo>
                </a:path>
              </a:pathLst>
            </a:custGeom>
            <a:solidFill>
              <a:srgbClr val="0070AD"/>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65" name="Rectangle 27">
            <a:extLst>
              <a:ext uri="{FF2B5EF4-FFF2-40B4-BE49-F238E27FC236}">
                <a16:creationId xmlns:a16="http://schemas.microsoft.com/office/drawing/2014/main" id="{5B538C81-213B-41EC-BB81-FEF313C9D880}"/>
              </a:ext>
            </a:extLst>
          </p:cNvPr>
          <p:cNvSpPr/>
          <p:nvPr userDrawn="1"/>
        </p:nvSpPr>
        <p:spPr>
          <a:xfrm>
            <a:off x="404813" y="6517871"/>
            <a:ext cx="3410847" cy="219456"/>
          </a:xfrm>
          <a:prstGeom prst="rect">
            <a:avLst/>
          </a:prstGeom>
        </p:spPr>
        <p:txBody>
          <a:bodyPr wrap="square" lIns="0" tIns="0" rIns="0" bIns="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kern="0" dirty="0">
                <a:solidFill>
                  <a:srgbClr val="A6A6A6"/>
                </a:solidFill>
                <a:latin typeface="Ubuntu" panose="020B0504030602030204" pitchFamily="34" charset="0"/>
                <a:cs typeface="Arial" panose="020B0604020202020204" pitchFamily="34" charset="0"/>
              </a:rPr>
              <a:t>Presentation Title  |  Author  |  Date</a:t>
            </a:r>
          </a:p>
        </p:txBody>
      </p:sp>
      <p:sp>
        <p:nvSpPr>
          <p:cNvPr id="86" name="Retângulo 43">
            <a:extLst>
              <a:ext uri="{FF2B5EF4-FFF2-40B4-BE49-F238E27FC236}">
                <a16:creationId xmlns:a16="http://schemas.microsoft.com/office/drawing/2014/main" id="{5539996C-DD2A-49D6-AFB0-763FCB2EE440}"/>
              </a:ext>
            </a:extLst>
          </p:cNvPr>
          <p:cNvSpPr/>
          <p:nvPr userDrawn="1"/>
        </p:nvSpPr>
        <p:spPr>
          <a:xfrm>
            <a:off x="11744128" y="6517658"/>
            <a:ext cx="229263" cy="215444"/>
          </a:xfrm>
          <a:prstGeom prst="rect">
            <a:avLst/>
          </a:prstGeom>
        </p:spPr>
        <p:txBody>
          <a:bodyPr wrap="square" lIns="0" rIns="0">
            <a:spAutoFit/>
          </a:bodyPr>
          <a:lstStyle/>
          <a:p>
            <a:pPr algn="r"/>
            <a:fld id="{0502E5A9-B53C-401E-A0E0-4A359BB0A9E5}" type="slidenum">
              <a:rPr lang="en-US" sz="800" smtClean="0">
                <a:solidFill>
                  <a:srgbClr val="A6A6A6"/>
                </a:solidFill>
                <a:latin typeface="Ubuntu" panose="020B0504030602030204" pitchFamily="34" charset="0"/>
                <a:cs typeface="Arial" panose="020B0604020202020204" pitchFamily="34" charset="0"/>
              </a:rPr>
              <a:pPr algn="r"/>
              <a:t>‹#›</a:t>
            </a:fld>
            <a:endParaRPr lang="en-US" sz="800" dirty="0">
              <a:solidFill>
                <a:srgbClr val="A6A6A6"/>
              </a:solidFill>
              <a:latin typeface="Ubuntu" panose="020B0504030602030204" pitchFamily="34" charset="0"/>
              <a:cs typeface="Arial" panose="020B0604020202020204" pitchFamily="34" charset="0"/>
            </a:endParaRPr>
          </a:p>
        </p:txBody>
      </p:sp>
      <p:sp>
        <p:nvSpPr>
          <p:cNvPr id="89" name="Rectangle 27">
            <a:extLst>
              <a:ext uri="{FF2B5EF4-FFF2-40B4-BE49-F238E27FC236}">
                <a16:creationId xmlns:a16="http://schemas.microsoft.com/office/drawing/2014/main" id="{01D50803-B26A-4936-A06C-6E086A6DD719}"/>
              </a:ext>
            </a:extLst>
          </p:cNvPr>
          <p:cNvSpPr/>
          <p:nvPr userDrawn="1"/>
        </p:nvSpPr>
        <p:spPr>
          <a:xfrm>
            <a:off x="7227070" y="6517871"/>
            <a:ext cx="4532162" cy="219456"/>
          </a:xfrm>
          <a:prstGeom prst="rect">
            <a:avLst/>
          </a:prstGeom>
        </p:spPr>
        <p:txBody>
          <a:bodyPr wrap="square" lIns="0" tIns="0" rIns="0" bIns="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700" dirty="0">
                <a:solidFill>
                  <a:srgbClr val="A6A6A6"/>
                </a:solidFill>
                <a:latin typeface="Ubuntu" panose="020B0504030602030204" pitchFamily="34" charset="0"/>
                <a:cs typeface="Arial" panose="020B0604020202020204" pitchFamily="34" charset="0"/>
              </a:rPr>
              <a:t>Company Confidential © Capgemini 2021. All rights reserved  |</a:t>
            </a:r>
          </a:p>
        </p:txBody>
      </p:sp>
    </p:spTree>
    <p:extLst>
      <p:ext uri="{BB962C8B-B14F-4D97-AF65-F5344CB8AC3E}">
        <p14:creationId xmlns:p14="http://schemas.microsoft.com/office/powerpoint/2010/main" val="2823692991"/>
      </p:ext>
    </p:extLst>
  </p:cSld>
  <p:clrMap bg1="lt1" tx1="dk1" bg2="lt2" tx2="dk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 id="2147484074" r:id="rId12"/>
    <p:sldLayoutId id="2147484075" r:id="rId13"/>
    <p:sldLayoutId id="2147484076" r:id="rId14"/>
    <p:sldLayoutId id="2147484077" r:id="rId15"/>
    <p:sldLayoutId id="2147484078" r:id="rId16"/>
    <p:sldLayoutId id="2147484079" r:id="rId17"/>
    <p:sldLayoutId id="2147484080" r:id="rId18"/>
    <p:sldLayoutId id="2147484081" r:id="rId19"/>
    <p:sldLayoutId id="2147484082" r:id="rId20"/>
    <p:sldLayoutId id="2147484083" r:id="rId21"/>
    <p:sldLayoutId id="2147484085" r:id="rId22"/>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en-US" sz="2600" b="0" i="0" u="none" strike="noStrike" kern="1200" cap="all" spc="0" normalizeH="0" baseline="0" noProof="0" dirty="0">
          <a:ln>
            <a:noFill/>
          </a:ln>
          <a:solidFill>
            <a:schemeClr val="accent4"/>
          </a:solidFill>
          <a:effectLst/>
          <a:uLnTx/>
          <a:uFillTx/>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2000" kern="1200" baseline="0">
          <a:solidFill>
            <a:schemeClr val="tx1"/>
          </a:solidFill>
          <a:latin typeface="Ubuntu" panose="020B0504030602030204" pitchFamily="34" charset="0"/>
          <a:ea typeface="+mn-ea"/>
          <a:cs typeface="+mn-cs"/>
        </a:defRPr>
      </a:lvl1pPr>
      <a:lvl2pPr marL="177800" indent="-17780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1800" kern="1200" baseline="0">
          <a:solidFill>
            <a:schemeClr val="tx1"/>
          </a:solidFill>
          <a:latin typeface="Ubuntu" panose="020B0504030602030204" pitchFamily="34" charset="0"/>
          <a:ea typeface="+mn-ea"/>
          <a:cs typeface="+mn-cs"/>
        </a:defRPr>
      </a:lvl2pPr>
      <a:lvl3pPr marL="361950" indent="-184150" algn="l" defTabSz="914400" rtl="0" eaLnBrk="1" latinLnBrk="0" hangingPunct="1">
        <a:lnSpc>
          <a:spcPct val="100000"/>
        </a:lnSpc>
        <a:spcBef>
          <a:spcPts val="0"/>
        </a:spcBef>
        <a:spcAft>
          <a:spcPts val="600"/>
        </a:spcAft>
        <a:buClr>
          <a:schemeClr val="accent2"/>
        </a:buClr>
        <a:buFont typeface="Arial" panose="020B0604020202020204" pitchFamily="34" charset="0"/>
        <a:buChar char="•"/>
        <a:defRPr sz="1600" kern="1200" baseline="0">
          <a:solidFill>
            <a:schemeClr val="tx1"/>
          </a:solidFill>
          <a:latin typeface="Ubuntu" panose="020B0504030602030204" pitchFamily="34" charset="0"/>
          <a:ea typeface="+mn-ea"/>
          <a:cs typeface="+mn-cs"/>
        </a:defRPr>
      </a:lvl3pPr>
      <a:lvl4pPr marL="539750" indent="-177800" algn="l" defTabSz="914400" rtl="0" eaLnBrk="1" latinLnBrk="0" hangingPunct="1">
        <a:lnSpc>
          <a:spcPct val="100000"/>
        </a:lnSpc>
        <a:spcBef>
          <a:spcPts val="0"/>
        </a:spcBef>
        <a:spcAft>
          <a:spcPts val="600"/>
        </a:spcAft>
        <a:buClr>
          <a:schemeClr val="tx1"/>
        </a:buClr>
        <a:buFont typeface="Ubuntu" panose="020B0504030602030204" pitchFamily="34" charset="0"/>
        <a:buChar char="–"/>
        <a:defRPr sz="1400" kern="1200" baseline="0">
          <a:solidFill>
            <a:schemeClr val="tx1"/>
          </a:solidFill>
          <a:latin typeface="Ubuntu" panose="020B0504030602030204" pitchFamily="34" charset="0"/>
          <a:ea typeface="+mn-ea"/>
          <a:cs typeface="+mn-cs"/>
        </a:defRPr>
      </a:lvl4pPr>
      <a:lvl5pPr marL="717550" indent="-177800" algn="l" defTabSz="914400" rtl="0" eaLnBrk="1" latinLnBrk="0" hangingPunct="1">
        <a:lnSpc>
          <a:spcPct val="100000"/>
        </a:lnSpc>
        <a:spcBef>
          <a:spcPts val="0"/>
        </a:spcBef>
        <a:spcAft>
          <a:spcPts val="600"/>
        </a:spcAft>
        <a:buClr>
          <a:schemeClr val="accent3"/>
        </a:buClr>
        <a:buFont typeface="Arial" panose="020B0604020202020204" pitchFamily="34" charset="0"/>
        <a:buChar char="•"/>
        <a:defRPr sz="1400" kern="1200" baseline="0">
          <a:solidFill>
            <a:schemeClr val="tx1"/>
          </a:solidFill>
          <a:latin typeface="Ubuntu" panose="020B0504030602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09">
          <p15:clr>
            <a:srgbClr val="F26B43"/>
          </p15:clr>
        </p15:guide>
        <p15:guide id="2" pos="7423">
          <p15:clr>
            <a:srgbClr val="F26B43"/>
          </p15:clr>
        </p15:guide>
        <p15:guide id="3" orient="horz" pos="4071">
          <p15:clr>
            <a:srgbClr val="F26B43"/>
          </p15:clr>
        </p15:guide>
        <p15:guide id="4" pos="255">
          <p15:clr>
            <a:srgbClr val="F26B43"/>
          </p15:clr>
        </p15:guide>
        <p15:guide id="5" orient="horz" pos="836">
          <p15:clr>
            <a:srgbClr val="F26B43"/>
          </p15:clr>
        </p15:guide>
        <p15:guide id="6" orient="horz" pos="245">
          <p15:clr>
            <a:srgbClr val="F26B43"/>
          </p15:clr>
        </p15:guide>
        <p15:guide id="7" pos="3840">
          <p15:clr>
            <a:srgbClr val="F26B43"/>
          </p15:clr>
        </p15:guide>
        <p15:guide id="8" pos="3899">
          <p15:clr>
            <a:srgbClr val="F26B43"/>
          </p15:clr>
        </p15:guide>
        <p15:guide id="9" pos="378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D1B9C-E104-243F-AFFC-D7EA2F29DC2D}"/>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B78EE6A-F986-34CF-DB8D-D68F568650F7}"/>
              </a:ext>
            </a:extLst>
          </p:cNvPr>
          <p:cNvSpPr>
            <a:spLocks noGrp="1"/>
          </p:cNvSpPr>
          <p:nvPr>
            <p:ph type="body" sz="quarter" idx="11"/>
          </p:nvPr>
        </p:nvSpPr>
        <p:spPr>
          <a:xfrm>
            <a:off x="152400" y="3733800"/>
            <a:ext cx="8610600" cy="1450268"/>
          </a:xfrm>
        </p:spPr>
        <p:txBody>
          <a:bodyPr/>
          <a:lstStyle/>
          <a:p>
            <a:pPr algn="ctr"/>
            <a:r>
              <a:rPr lang="en-US" sz="2400" dirty="0"/>
              <a:t>Connect Direct Windows </a:t>
            </a:r>
          </a:p>
          <a:p>
            <a:pPr algn="ctr"/>
            <a:r>
              <a:rPr lang="en-US" sz="1600" dirty="0"/>
              <a:t>CA-signed certificate authentication for PostgreSQL</a:t>
            </a:r>
          </a:p>
          <a:p>
            <a:pPr algn="ctr"/>
            <a:r>
              <a:rPr lang="en-US" sz="1600" dirty="0"/>
              <a:t>8</a:t>
            </a:r>
            <a:r>
              <a:rPr lang="en-US" sz="1600" baseline="30000" dirty="0"/>
              <a:t>th</a:t>
            </a:r>
            <a:r>
              <a:rPr lang="en-US" sz="1600" dirty="0"/>
              <a:t> July 2025</a:t>
            </a:r>
          </a:p>
        </p:txBody>
      </p:sp>
    </p:spTree>
    <p:extLst>
      <p:ext uri="{BB962C8B-B14F-4D97-AF65-F5344CB8AC3E}">
        <p14:creationId xmlns:p14="http://schemas.microsoft.com/office/powerpoint/2010/main" val="2553683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A7A69-8B27-2DDA-85C6-805810A1AF81}"/>
              </a:ext>
            </a:extLst>
          </p:cNvPr>
          <p:cNvSpPr>
            <a:spLocks noGrp="1"/>
          </p:cNvSpPr>
          <p:nvPr>
            <p:ph type="title"/>
          </p:nvPr>
        </p:nvSpPr>
        <p:spPr>
          <a:xfrm>
            <a:off x="492000" y="914400"/>
            <a:ext cx="11242836" cy="692727"/>
          </a:xfrm>
        </p:spPr>
        <p:txBody>
          <a:bodyPr/>
          <a:lstStyle/>
          <a:p>
            <a:r>
              <a:rPr lang="en-IN" sz="3200" dirty="0"/>
              <a:t>Overview and Installation Enhancements</a:t>
            </a:r>
            <a:endParaRPr lang="en-IN" sz="2000" b="1" dirty="0"/>
          </a:p>
        </p:txBody>
      </p:sp>
      <p:sp>
        <p:nvSpPr>
          <p:cNvPr id="3" name="Text Placeholder 2">
            <a:extLst>
              <a:ext uri="{FF2B5EF4-FFF2-40B4-BE49-F238E27FC236}">
                <a16:creationId xmlns:a16="http://schemas.microsoft.com/office/drawing/2014/main" id="{460A9ADE-70FD-1E2E-9AE7-53FDDFB00353}"/>
              </a:ext>
            </a:extLst>
          </p:cNvPr>
          <p:cNvSpPr>
            <a:spLocks noGrp="1"/>
          </p:cNvSpPr>
          <p:nvPr>
            <p:ph type="body" sz="quarter" idx="10"/>
          </p:nvPr>
        </p:nvSpPr>
        <p:spPr>
          <a:xfrm>
            <a:off x="496665" y="2286000"/>
            <a:ext cx="11700000" cy="2586413"/>
          </a:xfrm>
        </p:spPr>
        <p:txBody>
          <a:bodyPr vert="horz" lIns="0" tIns="0" rIns="0" bIns="0" rtlCol="0" anchor="t">
            <a:noAutofit/>
          </a:bodyPr>
          <a:lstStyle/>
          <a:p>
            <a:pPr marL="342900" indent="-342900">
              <a:buFont typeface="Wingdings" panose="05000000000000000000" pitchFamily="2" charset="2"/>
              <a:buChar char="Ø"/>
            </a:pPr>
            <a:r>
              <a:rPr lang="en-IN" sz="1800" dirty="0"/>
              <a:t>CDW 6.3.0+ already supports self-signed certificate-based authentication. This enhancement introduces support for CA-signed certificate-based authentication.</a:t>
            </a:r>
          </a:p>
          <a:p>
            <a:pPr marL="342900" indent="-342900">
              <a:buFont typeface="Wingdings" panose="05000000000000000000" pitchFamily="2" charset="2"/>
              <a:buChar char="Ø"/>
            </a:pPr>
            <a:r>
              <a:rPr lang="en-IN" sz="1800" dirty="0"/>
              <a:t>Interactive Installation: Users will be able to select CA/Key certificates during setup.</a:t>
            </a:r>
          </a:p>
          <a:p>
            <a:pPr marL="342900" indent="-342900">
              <a:buFont typeface="Wingdings" panose="05000000000000000000" pitchFamily="2" charset="2"/>
              <a:buChar char="Ø"/>
            </a:pPr>
            <a:r>
              <a:rPr lang="en-IN" sz="1800" dirty="0"/>
              <a:t>Silent Installation: New properties will be introduced to specify certificate paths.</a:t>
            </a:r>
          </a:p>
          <a:p>
            <a:pPr marL="342900" indent="-342900">
              <a:buFont typeface="Wingdings" panose="05000000000000000000" pitchFamily="2" charset="2"/>
              <a:buChar char="Ø"/>
            </a:pPr>
            <a:r>
              <a:rPr lang="en-IN" sz="1800" dirty="0"/>
              <a:t>Default </a:t>
            </a:r>
            <a:r>
              <a:rPr lang="en-IN" sz="1800" dirty="0" err="1"/>
              <a:t>Behavior</a:t>
            </a:r>
            <a:r>
              <a:rPr lang="en-IN" sz="1800" dirty="0"/>
              <a:t>: If no certificates are provided, </a:t>
            </a:r>
            <a:r>
              <a:rPr lang="en-IN" sz="1800" dirty="0" err="1"/>
              <a:t>Connect:Direct</a:t>
            </a:r>
            <a:r>
              <a:rPr lang="en-IN" sz="1800" dirty="0"/>
              <a:t> for </a:t>
            </a:r>
            <a:br>
              <a:rPr lang="en-IN" sz="1800" dirty="0"/>
            </a:br>
            <a:r>
              <a:rPr lang="en-IN" sz="1800" dirty="0"/>
              <a:t>Windows will use the default self-signed '</a:t>
            </a:r>
            <a:r>
              <a:rPr lang="en-IN" sz="1800" dirty="0" err="1"/>
              <a:t>cdinternal</a:t>
            </a:r>
            <a:r>
              <a:rPr lang="en-IN" sz="1800" dirty="0"/>
              <a:t>' certificate created during installation.</a:t>
            </a:r>
          </a:p>
        </p:txBody>
      </p:sp>
      <p:sp>
        <p:nvSpPr>
          <p:cNvPr id="4" name="Text Placeholder 3">
            <a:extLst>
              <a:ext uri="{FF2B5EF4-FFF2-40B4-BE49-F238E27FC236}">
                <a16:creationId xmlns:a16="http://schemas.microsoft.com/office/drawing/2014/main" id="{276A89CB-CB70-F8FC-8DD1-B97A83D8DE47}"/>
              </a:ext>
            </a:extLst>
          </p:cNvPr>
          <p:cNvSpPr>
            <a:spLocks noGrp="1"/>
          </p:cNvSpPr>
          <p:nvPr>
            <p:ph type="body" sz="quarter" idx="11"/>
          </p:nvPr>
        </p:nvSpPr>
        <p:spPr>
          <a:xfrm flipV="1">
            <a:off x="492000" y="6858000"/>
            <a:ext cx="11700000" cy="45719"/>
          </a:xfrm>
        </p:spPr>
        <p:txBody>
          <a:bodyPr>
            <a:normAutofit fontScale="25000" lnSpcReduction="20000"/>
          </a:bodyPr>
          <a:lstStyle/>
          <a:p>
            <a:endParaRPr lang="en-IN"/>
          </a:p>
        </p:txBody>
      </p:sp>
    </p:spTree>
    <p:extLst>
      <p:ext uri="{BB962C8B-B14F-4D97-AF65-F5344CB8AC3E}">
        <p14:creationId xmlns:p14="http://schemas.microsoft.com/office/powerpoint/2010/main" val="2252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A0ACA-6688-2B13-CE28-BC0A1BBD2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D2CDA-E2E5-E379-501D-AF9363145349}"/>
              </a:ext>
            </a:extLst>
          </p:cNvPr>
          <p:cNvSpPr>
            <a:spLocks noGrp="1"/>
          </p:cNvSpPr>
          <p:nvPr>
            <p:ph type="title"/>
          </p:nvPr>
        </p:nvSpPr>
        <p:spPr>
          <a:xfrm>
            <a:off x="499170" y="524042"/>
            <a:ext cx="11118066" cy="822121"/>
          </a:xfrm>
        </p:spPr>
        <p:txBody>
          <a:bodyPr/>
          <a:lstStyle/>
          <a:p>
            <a:r>
              <a:rPr lang="en-IN" sz="3200" dirty="0"/>
              <a:t>Certificate</a:t>
            </a:r>
            <a:r>
              <a:rPr lang="en-IN" sz="2400" dirty="0"/>
              <a:t> </a:t>
            </a:r>
            <a:r>
              <a:rPr lang="en-IN" sz="3200" dirty="0"/>
              <a:t>Management and Refresh </a:t>
            </a:r>
          </a:p>
        </p:txBody>
      </p:sp>
      <p:sp>
        <p:nvSpPr>
          <p:cNvPr id="3" name="Text Placeholder 2">
            <a:extLst>
              <a:ext uri="{FF2B5EF4-FFF2-40B4-BE49-F238E27FC236}">
                <a16:creationId xmlns:a16="http://schemas.microsoft.com/office/drawing/2014/main" id="{C2291739-6DAE-5173-6DFA-403E00D400F2}"/>
              </a:ext>
            </a:extLst>
          </p:cNvPr>
          <p:cNvSpPr>
            <a:spLocks noGrp="1"/>
          </p:cNvSpPr>
          <p:nvPr>
            <p:ph type="body" sz="quarter" idx="10"/>
          </p:nvPr>
        </p:nvSpPr>
        <p:spPr>
          <a:xfrm>
            <a:off x="499170" y="1346163"/>
            <a:ext cx="11616630" cy="4292637"/>
          </a:xfrm>
        </p:spPr>
        <p:txBody>
          <a:bodyPr vert="horz" lIns="0" tIns="0" rIns="0" bIns="0" rtlCol="0" anchor="t">
            <a:normAutofit/>
          </a:bodyPr>
          <a:lstStyle/>
          <a:p>
            <a:pPr marL="342900" indent="-342900">
              <a:buFont typeface="Arial" panose="020B0604020202020204" pitchFamily="34" charset="0"/>
              <a:buChar char="•"/>
            </a:pPr>
            <a:endParaRPr lang="en-US" dirty="0"/>
          </a:p>
          <a:p>
            <a:pPr marL="285750" indent="-285750">
              <a:buFont typeface="Wingdings" panose="05000000000000000000" pitchFamily="2" charset="2"/>
              <a:buChar char="Ø"/>
            </a:pPr>
            <a:r>
              <a:rPr lang="en-IN" sz="1800" dirty="0"/>
              <a:t>A new dummy node record '.database' will be introduced in Secure+.</a:t>
            </a:r>
          </a:p>
          <a:p>
            <a:pPr marL="285750" indent="-285750">
              <a:buFont typeface="Wingdings" panose="05000000000000000000" pitchFamily="2" charset="2"/>
              <a:buChar char="Ø"/>
            </a:pPr>
            <a:r>
              <a:rPr lang="en-IN" sz="1800" dirty="0"/>
              <a:t>Users will be able to browse and select CA/Key certificates for PostgreSQL using this .database record.</a:t>
            </a:r>
          </a:p>
          <a:p>
            <a:pPr marL="285750" indent="-285750">
              <a:buFont typeface="Wingdings" panose="05000000000000000000" pitchFamily="2" charset="2"/>
              <a:buChar char="Ø"/>
            </a:pPr>
            <a:r>
              <a:rPr lang="en-IN" sz="1800" dirty="0"/>
              <a:t>Post selection of certificates, UI will warn if the currently used certificate differs from the selected one, recommending a refresh.</a:t>
            </a:r>
          </a:p>
          <a:p>
            <a:pPr marL="285750" indent="-285750">
              <a:buFont typeface="Wingdings" panose="05000000000000000000" pitchFamily="2" charset="2"/>
              <a:buChar char="Ø"/>
            </a:pPr>
            <a:r>
              <a:rPr lang="en-IN" sz="1800" dirty="0"/>
              <a:t>Users can trigger refresh using </a:t>
            </a:r>
            <a:r>
              <a:rPr lang="en-IN" sz="1800" dirty="0" err="1"/>
              <a:t>Connect:Direct</a:t>
            </a:r>
            <a:r>
              <a:rPr lang="en-IN" sz="1800" dirty="0"/>
              <a:t> Admin tool or webservices for </a:t>
            </a:r>
            <a:r>
              <a:rPr lang="en-IN" sz="1800" dirty="0" err="1"/>
              <a:t>Connect:Direct</a:t>
            </a:r>
            <a:r>
              <a:rPr lang="en-IN" sz="1800" dirty="0"/>
              <a:t> for Windows.</a:t>
            </a:r>
          </a:p>
          <a:p>
            <a:pPr marL="285750" indent="-285750">
              <a:buFont typeface="Wingdings" panose="05000000000000000000" pitchFamily="2" charset="2"/>
              <a:buChar char="Ø"/>
            </a:pPr>
            <a:r>
              <a:rPr lang="en-IN" sz="1800" dirty="0"/>
              <a:t>Certificate refresh will stop </a:t>
            </a:r>
            <a:r>
              <a:rPr lang="en-IN" sz="1800" dirty="0" err="1"/>
              <a:t>Connect:Direct</a:t>
            </a:r>
            <a:r>
              <a:rPr lang="en-IN" sz="1800" dirty="0"/>
              <a:t> for Windows and PostgreSQL services, update certificates in </a:t>
            </a:r>
            <a:r>
              <a:rPr lang="en-IN" sz="1800" dirty="0" err="1"/>
              <a:t>PostgreSQL_Install_directory</a:t>
            </a:r>
            <a:r>
              <a:rPr lang="en-IN" sz="1800" dirty="0"/>
              <a:t>/certs, and restart services.</a:t>
            </a:r>
          </a:p>
          <a:p>
            <a:pPr marL="285750" indent="-285750">
              <a:buFont typeface="Wingdings" panose="05000000000000000000" pitchFamily="2" charset="2"/>
              <a:buChar char="Ø"/>
            </a:pPr>
            <a:r>
              <a:rPr lang="en-IN" sz="1800" dirty="0"/>
              <a:t>It is recommended to use a separate certificate for PostgreSQL, though the same </a:t>
            </a:r>
            <a:r>
              <a:rPr lang="en-IN" sz="1800" dirty="0" err="1"/>
              <a:t>Connect:Direct</a:t>
            </a:r>
            <a:r>
              <a:rPr lang="en-IN" sz="1800" dirty="0"/>
              <a:t> for Windows certificate used by file transfer could be re-used.</a:t>
            </a:r>
          </a:p>
          <a:p>
            <a:pPr marL="342900" indent="-342900">
              <a:buFont typeface="Wingdings" panose="05000000000000000000" pitchFamily="2" charset="2"/>
              <a:buChar char="Ø"/>
            </a:pPr>
            <a:endParaRPr lang="en-US" sz="1800" dirty="0"/>
          </a:p>
        </p:txBody>
      </p:sp>
      <p:sp>
        <p:nvSpPr>
          <p:cNvPr id="4" name="Text Placeholder 3">
            <a:extLst>
              <a:ext uri="{FF2B5EF4-FFF2-40B4-BE49-F238E27FC236}">
                <a16:creationId xmlns:a16="http://schemas.microsoft.com/office/drawing/2014/main" id="{C93CFFE2-3B4B-4824-63B5-B6C4CC42CC4E}"/>
              </a:ext>
            </a:extLst>
          </p:cNvPr>
          <p:cNvSpPr>
            <a:spLocks noGrp="1"/>
          </p:cNvSpPr>
          <p:nvPr>
            <p:ph type="body" sz="quarter" idx="11"/>
          </p:nvPr>
        </p:nvSpPr>
        <p:spPr>
          <a:xfrm flipV="1">
            <a:off x="492000" y="6858000"/>
            <a:ext cx="11700000" cy="45719"/>
          </a:xfrm>
        </p:spPr>
        <p:txBody>
          <a:bodyPr>
            <a:normAutofit fontScale="25000" lnSpcReduction="20000"/>
          </a:bodyPr>
          <a:lstStyle/>
          <a:p>
            <a:endParaRPr lang="en-IN"/>
          </a:p>
        </p:txBody>
      </p:sp>
      <p:sp>
        <p:nvSpPr>
          <p:cNvPr id="8" name="Text Placeholder 2">
            <a:extLst>
              <a:ext uri="{FF2B5EF4-FFF2-40B4-BE49-F238E27FC236}">
                <a16:creationId xmlns:a16="http://schemas.microsoft.com/office/drawing/2014/main" id="{BF370E61-CFDE-BB6E-A9C2-791882E14A16}"/>
              </a:ext>
            </a:extLst>
          </p:cNvPr>
          <p:cNvSpPr txBox="1">
            <a:spLocks/>
          </p:cNvSpPr>
          <p:nvPr/>
        </p:nvSpPr>
        <p:spPr>
          <a:xfrm>
            <a:off x="499170" y="4462277"/>
            <a:ext cx="10854630" cy="1792598"/>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j-lt"/>
                <a:ea typeface="+mn-ea"/>
                <a:cs typeface="+mn-cs"/>
              </a:defRPr>
            </a:lvl1pPr>
            <a:lvl2pPr marL="266700" indent="-177800" algn="l" defTabSz="914400" rtl="0" eaLnBrk="1" latinLnBrk="0" hangingPunct="1">
              <a:lnSpc>
                <a:spcPct val="90000"/>
              </a:lnSpc>
              <a:spcBef>
                <a:spcPts val="500"/>
              </a:spcBef>
              <a:buClr>
                <a:schemeClr val="accent1"/>
              </a:buClr>
              <a:buFont typeface="Wingdings" panose="05000000000000000000" pitchFamily="2" charset="2"/>
              <a:buChar char="§"/>
              <a:defRPr sz="1800" kern="1200">
                <a:solidFill>
                  <a:schemeClr val="tx1"/>
                </a:solidFill>
                <a:latin typeface="+mj-lt"/>
                <a:ea typeface="+mn-ea"/>
                <a:cs typeface="+mn-cs"/>
              </a:defRPr>
            </a:lvl2pPr>
            <a:lvl3pPr marL="444500" indent="-177800" algn="l" defTabSz="914400" rtl="0" eaLnBrk="1" latinLnBrk="0" hangingPunct="1">
              <a:lnSpc>
                <a:spcPct val="90000"/>
              </a:lnSpc>
              <a:spcBef>
                <a:spcPts val="500"/>
              </a:spcBef>
              <a:buClr>
                <a:schemeClr val="accent2"/>
              </a:buClr>
              <a:buFont typeface="Arial" panose="020B0604020202020204" pitchFamily="34" charset="0"/>
              <a:buChar char="•"/>
              <a:defRPr sz="1600" kern="1200">
                <a:solidFill>
                  <a:schemeClr val="tx1"/>
                </a:solidFill>
                <a:latin typeface="+mj-lt"/>
                <a:ea typeface="+mn-ea"/>
                <a:cs typeface="+mn-cs"/>
              </a:defRPr>
            </a:lvl3pPr>
            <a:lvl4pPr marL="622300" indent="-177800" algn="l" defTabSz="914400" rtl="0" eaLnBrk="1" latinLnBrk="0" hangingPunct="1">
              <a:lnSpc>
                <a:spcPct val="90000"/>
              </a:lnSpc>
              <a:spcBef>
                <a:spcPts val="500"/>
              </a:spcBef>
              <a:buClr>
                <a:schemeClr val="accent3"/>
              </a:buClr>
              <a:buFont typeface="Verdana" panose="020B0604030504040204" pitchFamily="34" charset="0"/>
              <a:buChar char="‒"/>
              <a:defRPr sz="1400" kern="1200">
                <a:solidFill>
                  <a:schemeClr val="tx1"/>
                </a:solidFill>
                <a:latin typeface="+mj-lt"/>
                <a:ea typeface="+mn-ea"/>
                <a:cs typeface="+mn-cs"/>
              </a:defRPr>
            </a:lvl4pPr>
            <a:lvl5pPr marL="812800" indent="-190500" algn="l" defTabSz="914400" rtl="0" eaLnBrk="1" latinLnBrk="0" hangingPunct="1">
              <a:lnSpc>
                <a:spcPct val="90000"/>
              </a:lnSpc>
              <a:spcBef>
                <a:spcPts val="500"/>
              </a:spcBef>
              <a:buClr>
                <a:schemeClr val="accent5"/>
              </a:buClr>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Wingdings" panose="05000000000000000000" pitchFamily="2" charset="2"/>
              <a:buChar char="Ø"/>
            </a:pPr>
            <a:endParaRPr lang="en-US" sz="1800" dirty="0"/>
          </a:p>
        </p:txBody>
      </p:sp>
    </p:spTree>
    <p:extLst>
      <p:ext uri="{BB962C8B-B14F-4D97-AF65-F5344CB8AC3E}">
        <p14:creationId xmlns:p14="http://schemas.microsoft.com/office/powerpoint/2010/main" val="2184699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89187-727F-A79A-405D-BB73AEF548F3}"/>
              </a:ext>
            </a:extLst>
          </p:cNvPr>
          <p:cNvSpPr>
            <a:spLocks noGrp="1"/>
          </p:cNvSpPr>
          <p:nvPr>
            <p:ph type="title"/>
          </p:nvPr>
        </p:nvSpPr>
        <p:spPr>
          <a:xfrm>
            <a:off x="685800" y="-38100"/>
            <a:ext cx="10666784" cy="1333500"/>
          </a:xfrm>
        </p:spPr>
        <p:txBody>
          <a:bodyPr anchor="ctr">
            <a:normAutofit/>
          </a:bodyPr>
          <a:lstStyle/>
          <a:p>
            <a:r>
              <a:rPr lang="en-IN" sz="3200" dirty="0"/>
              <a:t>Limitations</a:t>
            </a:r>
            <a:r>
              <a:rPr lang="en-IN" dirty="0"/>
              <a:t> and Considerations</a:t>
            </a:r>
            <a:endParaRPr lang="en-IN" b="1" dirty="0"/>
          </a:p>
        </p:txBody>
      </p:sp>
      <p:sp>
        <p:nvSpPr>
          <p:cNvPr id="4" name="TextBox 3">
            <a:extLst>
              <a:ext uri="{FF2B5EF4-FFF2-40B4-BE49-F238E27FC236}">
                <a16:creationId xmlns:a16="http://schemas.microsoft.com/office/drawing/2014/main" id="{CD4C13F1-087A-D412-1983-F2BA87390653}"/>
              </a:ext>
            </a:extLst>
          </p:cNvPr>
          <p:cNvSpPr txBox="1"/>
          <p:nvPr/>
        </p:nvSpPr>
        <p:spPr>
          <a:xfrm>
            <a:off x="609600" y="1501676"/>
            <a:ext cx="11506200" cy="2031325"/>
          </a:xfrm>
          <a:prstGeom prst="rect">
            <a:avLst/>
          </a:prstGeom>
        </p:spPr>
        <p:txBody>
          <a:bodyPr vert="horz" lIns="0" tIns="0" rIns="0" bIns="0" rtlCol="0" anchor="t">
            <a:noAutofit/>
          </a:bodyPr>
          <a:lstStyle>
            <a:lvl1pPr marL="342900" indent="-342900">
              <a:lnSpc>
                <a:spcPct val="90000"/>
              </a:lnSpc>
              <a:spcBef>
                <a:spcPts val="1000"/>
              </a:spcBef>
              <a:buFont typeface="Wingdings" panose="05000000000000000000" pitchFamily="2" charset="2"/>
              <a:buChar char="Ø"/>
              <a:defRPr>
                <a:latin typeface="+mj-lt"/>
              </a:defRPr>
            </a:lvl1pPr>
            <a:lvl2pPr marL="266700" indent="-177800">
              <a:lnSpc>
                <a:spcPct val="90000"/>
              </a:lnSpc>
              <a:spcBef>
                <a:spcPts val="500"/>
              </a:spcBef>
              <a:buClr>
                <a:schemeClr val="accent1"/>
              </a:buClr>
              <a:buFont typeface="Wingdings" panose="05000000000000000000" pitchFamily="2" charset="2"/>
              <a:buChar char="§"/>
              <a:defRPr>
                <a:latin typeface="+mj-lt"/>
              </a:defRPr>
            </a:lvl2pPr>
            <a:lvl3pPr marL="444500" indent="-177800">
              <a:lnSpc>
                <a:spcPct val="90000"/>
              </a:lnSpc>
              <a:spcBef>
                <a:spcPts val="500"/>
              </a:spcBef>
              <a:buClr>
                <a:schemeClr val="accent2"/>
              </a:buClr>
              <a:buFont typeface="Arial" panose="020B0604020202020204" pitchFamily="34" charset="0"/>
              <a:buChar char="•"/>
              <a:defRPr sz="1600">
                <a:latin typeface="+mj-lt"/>
              </a:defRPr>
            </a:lvl3pPr>
            <a:lvl4pPr marL="622300" indent="-177800">
              <a:lnSpc>
                <a:spcPct val="90000"/>
              </a:lnSpc>
              <a:spcBef>
                <a:spcPts val="500"/>
              </a:spcBef>
              <a:buClr>
                <a:schemeClr val="accent3"/>
              </a:buClr>
              <a:buFont typeface="Verdana" panose="020B0604030504040204" pitchFamily="34" charset="0"/>
              <a:buChar char="‒"/>
              <a:defRPr sz="1400">
                <a:latin typeface="+mj-lt"/>
              </a:defRPr>
            </a:lvl4pPr>
            <a:lvl5pPr marL="812800" indent="-190500">
              <a:lnSpc>
                <a:spcPct val="90000"/>
              </a:lnSpc>
              <a:spcBef>
                <a:spcPts val="500"/>
              </a:spcBef>
              <a:buClr>
                <a:schemeClr val="accent5"/>
              </a:buClr>
              <a:buFont typeface="Arial" panose="020B0604020202020204" pitchFamily="34" charset="0"/>
              <a:buChar char="•"/>
              <a:defRPr sz="1400">
                <a:latin typeface="+mj-lt"/>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IN" dirty="0"/>
              <a:t>PostgreSQL on Windows requires certificates and unencrypted private keys to be exported to disk.</a:t>
            </a:r>
          </a:p>
          <a:p>
            <a:r>
              <a:rPr lang="en-IN" dirty="0" err="1"/>
              <a:t>Connect:Direct</a:t>
            </a:r>
            <a:r>
              <a:rPr lang="en-IN" dirty="0"/>
              <a:t> for Windows already restricts permissions to administrators only for the PostgreSQL certificate directory.</a:t>
            </a:r>
          </a:p>
          <a:p>
            <a:r>
              <a:rPr lang="en-IN" dirty="0"/>
              <a:t>Unlike Unix, PostgreSQL for Windows does not currently support passphrase-protected encrypted private key decryption using exit.</a:t>
            </a:r>
          </a:p>
          <a:p>
            <a:r>
              <a:rPr lang="en-IN" dirty="0"/>
              <a:t>Future support for encrypted key decryption via exit on Windows is anticipated.</a:t>
            </a:r>
          </a:p>
        </p:txBody>
      </p:sp>
    </p:spTree>
    <p:extLst>
      <p:ext uri="{BB962C8B-B14F-4D97-AF65-F5344CB8AC3E}">
        <p14:creationId xmlns:p14="http://schemas.microsoft.com/office/powerpoint/2010/main" val="1615706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D8851A46-C6AE-4E73-8B8D-CDC0CD9F32CF}"/>
              </a:ext>
            </a:extLst>
          </p:cNvPr>
          <p:cNvSpPr>
            <a:spLocks noGrp="1"/>
          </p:cNvSpPr>
          <p:nvPr>
            <p:ph type="body" sz="quarter" idx="11"/>
          </p:nvPr>
        </p:nvSpPr>
        <p:spPr/>
        <p:txBody>
          <a:bodyPr/>
          <a:lstStyle/>
          <a:p>
            <a:r>
              <a:rPr lang="en-US" dirty="0"/>
              <a:t>Thank You!</a:t>
            </a:r>
          </a:p>
        </p:txBody>
      </p:sp>
    </p:spTree>
    <p:extLst>
      <p:ext uri="{BB962C8B-B14F-4D97-AF65-F5344CB8AC3E}">
        <p14:creationId xmlns:p14="http://schemas.microsoft.com/office/powerpoint/2010/main" val="40472679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em44n44YJU.b0ydlTb3OJ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apgemini Master">
  <a:themeElements>
    <a:clrScheme name="Capgemini Palette">
      <a:dk1>
        <a:sysClr val="windowText" lastClr="000000"/>
      </a:dk1>
      <a:lt1>
        <a:srgbClr val="FFFFFF"/>
      </a:lt1>
      <a:dk2>
        <a:srgbClr val="2B0A3D"/>
      </a:dk2>
      <a:lt2>
        <a:srgbClr val="ECECEC"/>
      </a:lt2>
      <a:accent1>
        <a:srgbClr val="0070AD"/>
      </a:accent1>
      <a:accent2>
        <a:srgbClr val="12ABDB"/>
      </a:accent2>
      <a:accent3>
        <a:srgbClr val="2B0A3D"/>
      </a:accent3>
      <a:accent4>
        <a:srgbClr val="FF304C"/>
      </a:accent4>
      <a:accent5>
        <a:srgbClr val="95E616"/>
      </a:accent5>
      <a:accent6>
        <a:srgbClr val="00C37B"/>
      </a:accent6>
      <a:hlink>
        <a:srgbClr val="88D5ED"/>
      </a:hlink>
      <a:folHlink>
        <a:srgbClr val="7E39BA"/>
      </a:folHlink>
    </a:clrScheme>
    <a:fontScheme name="Capgemin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template_Capgemini-Engineering.pptx" id="{71036F69-CEE1-48F2-BE76-C6A2A2F53448}" vid="{001C0269-3E51-49E1-BB25-6F901D1A07A6}"/>
    </a:ext>
  </a:extLst>
</a:theme>
</file>

<file path=ppt/theme/theme10.xml><?xml version="1.0" encoding="utf-8"?>
<a:theme xmlns:a="http://schemas.openxmlformats.org/drawingml/2006/main" name="Tema do Office">
  <a:themeElements>
    <a:clrScheme name="Capgemini Palette">
      <a:dk1>
        <a:sysClr val="windowText" lastClr="000000"/>
      </a:dk1>
      <a:lt1>
        <a:srgbClr val="FFFFFF"/>
      </a:lt1>
      <a:dk2>
        <a:srgbClr val="2B143D"/>
      </a:dk2>
      <a:lt2>
        <a:srgbClr val="E6E7E7"/>
      </a:lt2>
      <a:accent1>
        <a:srgbClr val="0070AD"/>
      </a:accent1>
      <a:accent2>
        <a:srgbClr val="12ABDB"/>
      </a:accent2>
      <a:accent3>
        <a:srgbClr val="2B143D"/>
      </a:accent3>
      <a:accent4>
        <a:srgbClr val="FF304C"/>
      </a:accent4>
      <a:accent5>
        <a:srgbClr val="95E616"/>
      </a:accent5>
      <a:accent6>
        <a:srgbClr val="00C37B"/>
      </a:accent6>
      <a:hlink>
        <a:srgbClr val="88D5ED"/>
      </a:hlink>
      <a:folHlink>
        <a:srgbClr val="7E39BA"/>
      </a:folHlink>
    </a:clrScheme>
    <a:fontScheme name="Capgemini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Capgemini Palette">
      <a:dk1>
        <a:sysClr val="windowText" lastClr="000000"/>
      </a:dk1>
      <a:lt1>
        <a:srgbClr val="FFFFFF"/>
      </a:lt1>
      <a:dk2>
        <a:srgbClr val="2B143D"/>
      </a:dk2>
      <a:lt2>
        <a:srgbClr val="E6E7E7"/>
      </a:lt2>
      <a:accent1>
        <a:srgbClr val="0070AD"/>
      </a:accent1>
      <a:accent2>
        <a:srgbClr val="12ABDB"/>
      </a:accent2>
      <a:accent3>
        <a:srgbClr val="2B143D"/>
      </a:accent3>
      <a:accent4>
        <a:srgbClr val="FF304C"/>
      </a:accent4>
      <a:accent5>
        <a:srgbClr val="95E616"/>
      </a:accent5>
      <a:accent6>
        <a:srgbClr val="00C37B"/>
      </a:accent6>
      <a:hlink>
        <a:srgbClr val="88D5ED"/>
      </a:hlink>
      <a:folHlink>
        <a:srgbClr val="7E39BA"/>
      </a:folHlink>
    </a:clrScheme>
    <a:fontScheme name="Capgemini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Altran">
  <a:themeElements>
    <a:clrScheme name="Altran bureautique">
      <a:dk1>
        <a:sysClr val="windowText" lastClr="000000"/>
      </a:dk1>
      <a:lt1>
        <a:srgbClr val="FFFFFF"/>
      </a:lt1>
      <a:dk2>
        <a:srgbClr val="007EAF"/>
      </a:dk2>
      <a:lt2>
        <a:srgbClr val="5F509B"/>
      </a:lt2>
      <a:accent1>
        <a:srgbClr val="EB5F1E"/>
      </a:accent1>
      <a:accent2>
        <a:srgbClr val="FAEB46"/>
      </a:accent2>
      <a:accent3>
        <a:srgbClr val="E12364"/>
      </a:accent3>
      <a:accent4>
        <a:srgbClr val="464B69"/>
      </a:accent4>
      <a:accent5>
        <a:srgbClr val="00B4B9"/>
      </a:accent5>
      <a:accent6>
        <a:srgbClr val="5FC3EB"/>
      </a:accent6>
      <a:hlink>
        <a:srgbClr val="007EAF"/>
      </a:hlink>
      <a:folHlink>
        <a:srgbClr val="007EA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4.xml><?xml version="1.0" encoding="utf-8"?>
<a:theme xmlns:a="http://schemas.openxmlformats.org/drawingml/2006/main" name="1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5.xml><?xml version="1.0" encoding="utf-8"?>
<a:theme xmlns:a="http://schemas.openxmlformats.org/drawingml/2006/main" name="2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6.xml><?xml version="1.0" encoding="utf-8"?>
<a:theme xmlns:a="http://schemas.openxmlformats.org/drawingml/2006/main" name="3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7.xml><?xml version="1.0" encoding="utf-8"?>
<a:theme xmlns:a="http://schemas.openxmlformats.org/drawingml/2006/main" name="4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8.xml><?xml version="1.0" encoding="utf-8"?>
<a:theme xmlns:a="http://schemas.openxmlformats.org/drawingml/2006/main" name="5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ppt/theme/theme9.xml><?xml version="1.0" encoding="utf-8"?>
<a:theme xmlns:a="http://schemas.openxmlformats.org/drawingml/2006/main" name="6_Capgemini Master 2021">
  <a:themeElements>
    <a:clrScheme name="Capgemini 2021">
      <a:dk1>
        <a:sysClr val="windowText" lastClr="000000"/>
      </a:dk1>
      <a:lt1>
        <a:srgbClr val="FFFFFF"/>
      </a:lt1>
      <a:dk2>
        <a:srgbClr val="000000"/>
      </a:dk2>
      <a:lt2>
        <a:srgbClr val="ECECEC"/>
      </a:lt2>
      <a:accent1>
        <a:srgbClr val="0070AD"/>
      </a:accent1>
      <a:accent2>
        <a:srgbClr val="12ABDB"/>
      </a:accent2>
      <a:accent3>
        <a:srgbClr val="2B0A3D"/>
      </a:accent3>
      <a:accent4>
        <a:srgbClr val="272936"/>
      </a:accent4>
      <a:accent5>
        <a:srgbClr val="0F878A"/>
      </a:accent5>
      <a:accent6>
        <a:srgbClr val="14596B"/>
      </a:accent6>
      <a:hlink>
        <a:srgbClr val="00929B"/>
      </a:hlink>
      <a:folHlink>
        <a:srgbClr val="00E6E3"/>
      </a:folHlink>
    </a:clrScheme>
    <a:fontScheme name="Capgemini 2021">
      <a:majorFont>
        <a:latin typeface="Ubuntu Medium"/>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ésentation11" id="{18B0FA0E-52BA-4F3F-B2FD-88B4C8061DF8}" vid="{6634CB38-2CA3-42B5-9F43-E11F89D9B24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04BC5C42C1AA4EAC5D6AE8054EA664" ma:contentTypeVersion="14" ma:contentTypeDescription="Create a new document." ma:contentTypeScope="" ma:versionID="9e2aa23b9e8762f49704ebd2f0b1cd1d">
  <xsd:schema xmlns:xsd="http://www.w3.org/2001/XMLSchema" xmlns:xs="http://www.w3.org/2001/XMLSchema" xmlns:p="http://schemas.microsoft.com/office/2006/metadata/properties" xmlns:ns3="9b98be56-d410-4717-ba1e-c5c841ddd9a6" xmlns:ns4="7f4b42a4-3693-42d9-9378-a5c514056037" targetNamespace="http://schemas.microsoft.com/office/2006/metadata/properties" ma:root="true" ma:fieldsID="bcc5f6c7996835b1329793a59dcf9b4b" ns3:_="" ns4:_="">
    <xsd:import namespace="9b98be56-d410-4717-ba1e-c5c841ddd9a6"/>
    <xsd:import namespace="7f4b42a4-3693-42d9-9378-a5c51405603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LengthInSeconds" minOccurs="0"/>
                <xsd:element ref="ns3:MediaServiceAutoKeyPoints" minOccurs="0"/>
                <xsd:element ref="ns3:MediaServiceKeyPoint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98be56-d410-4717-ba1e-c5c841ddd9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f4b42a4-3693-42d9-9378-a5c51405603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6005DE4-BB6E-423A-BABF-D2752B15B873}">
  <ds:schemaRefs>
    <ds:schemaRef ds:uri="http://schemas.microsoft.com/office/infopath/2007/PartnerControls"/>
    <ds:schemaRef ds:uri="http://purl.org/dc/elements/1.1/"/>
    <ds:schemaRef ds:uri="http://schemas.microsoft.com/office/2006/metadata/properties"/>
    <ds:schemaRef ds:uri="7f4b42a4-3693-42d9-9378-a5c514056037"/>
    <ds:schemaRef ds:uri="http://purl.org/dc/terms/"/>
    <ds:schemaRef ds:uri="http://schemas.openxmlformats.org/package/2006/metadata/core-properties"/>
    <ds:schemaRef ds:uri="http://schemas.microsoft.com/office/2006/documentManagement/types"/>
    <ds:schemaRef ds:uri="9b98be56-d410-4717-ba1e-c5c841ddd9a6"/>
    <ds:schemaRef ds:uri="http://www.w3.org/XML/1998/namespace"/>
    <ds:schemaRef ds:uri="http://purl.org/dc/dcmitype/"/>
  </ds:schemaRefs>
</ds:datastoreItem>
</file>

<file path=customXml/itemProps2.xml><?xml version="1.0" encoding="utf-8"?>
<ds:datastoreItem xmlns:ds="http://schemas.openxmlformats.org/officeDocument/2006/customXml" ds:itemID="{C1B10BA4-45DB-4BE4-A597-7EDB18C72743}">
  <ds:schemaRefs>
    <ds:schemaRef ds:uri="http://schemas.microsoft.com/sharepoint/v3/contenttype/forms"/>
  </ds:schemaRefs>
</ds:datastoreItem>
</file>

<file path=customXml/itemProps3.xml><?xml version="1.0" encoding="utf-8"?>
<ds:datastoreItem xmlns:ds="http://schemas.openxmlformats.org/officeDocument/2006/customXml" ds:itemID="{545D8D1E-0316-481E-854E-E41790B146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98be56-d410-4717-ba1e-c5c841ddd9a6"/>
    <ds:schemaRef ds:uri="7f4b42a4-3693-42d9-9378-a5c5140560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6a2ae5a-9f00-4f6b-95ed-5d33d77c4d61}" enabled="0" method="" siteId="{76a2ae5a-9f00-4f6b-95ed-5d33d77c4d61}" removed="1"/>
</clbl:labelList>
</file>

<file path=docProps/app.xml><?xml version="1.0" encoding="utf-8"?>
<Properties xmlns="http://schemas.openxmlformats.org/officeDocument/2006/extended-properties" xmlns:vt="http://schemas.openxmlformats.org/officeDocument/2006/docPropsVTypes">
  <Template>ppt-template_Capgemini-Engineering</Template>
  <TotalTime>265292</TotalTime>
  <Words>295</Words>
  <Application>Microsoft Office PowerPoint</Application>
  <PresentationFormat>Widescreen</PresentationFormat>
  <Paragraphs>23</Paragraphs>
  <Slides>5</Slides>
  <Notes>1</Notes>
  <HiddenSlides>0</HiddenSlides>
  <MMClips>0</MMClips>
  <ScaleCrop>false</ScaleCrop>
  <HeadingPairs>
    <vt:vector size="8" baseType="variant">
      <vt:variant>
        <vt:lpstr>Fonts Used</vt:lpstr>
      </vt:variant>
      <vt:variant>
        <vt:i4>6</vt:i4>
      </vt:variant>
      <vt:variant>
        <vt:lpstr>Theme</vt:lpstr>
      </vt:variant>
      <vt:variant>
        <vt:i4>9</vt:i4>
      </vt:variant>
      <vt:variant>
        <vt:lpstr>Embedded OLE Servers</vt:lpstr>
      </vt:variant>
      <vt:variant>
        <vt:i4>1</vt:i4>
      </vt:variant>
      <vt:variant>
        <vt:lpstr>Slide Titles</vt:lpstr>
      </vt:variant>
      <vt:variant>
        <vt:i4>5</vt:i4>
      </vt:variant>
    </vt:vector>
  </HeadingPairs>
  <TitlesOfParts>
    <vt:vector size="21" baseType="lpstr">
      <vt:lpstr>Arial</vt:lpstr>
      <vt:lpstr>Ubuntu</vt:lpstr>
      <vt:lpstr>Ubuntu Light</vt:lpstr>
      <vt:lpstr>Ubuntu Medium</vt:lpstr>
      <vt:lpstr>Verdana</vt:lpstr>
      <vt:lpstr>Wingdings</vt:lpstr>
      <vt:lpstr>Capgemini Master</vt:lpstr>
      <vt:lpstr>3_Altran</vt:lpstr>
      <vt:lpstr>Capgemini Master 2021</vt:lpstr>
      <vt:lpstr>1_Capgemini Master 2021</vt:lpstr>
      <vt:lpstr>2_Capgemini Master 2021</vt:lpstr>
      <vt:lpstr>3_Capgemini Master 2021</vt:lpstr>
      <vt:lpstr>4_Capgemini Master 2021</vt:lpstr>
      <vt:lpstr>5_Capgemini Master 2021</vt:lpstr>
      <vt:lpstr>6_Capgemini Master 2021</vt:lpstr>
      <vt:lpstr>think-cell Slide</vt:lpstr>
      <vt:lpstr>PowerPoint Presentation</vt:lpstr>
      <vt:lpstr>Overview and Installation Enhancements</vt:lpstr>
      <vt:lpstr>Certificate Management and Refresh </vt:lpstr>
      <vt:lpstr>Limitations and Considerations</vt:lpstr>
      <vt:lpstr>PowerPoint Presentation</vt:lpstr>
    </vt:vector>
  </TitlesOfParts>
  <Company>Capgemini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ppt template</dc:subject>
  <dc:creator>Lawrence Morland</dc:creator>
  <cp:lastModifiedBy>Savarn, Shashi</cp:lastModifiedBy>
  <cp:revision>1570</cp:revision>
  <dcterms:created xsi:type="dcterms:W3CDTF">2021-04-12T20:02:26Z</dcterms:created>
  <dcterms:modified xsi:type="dcterms:W3CDTF">2025-07-08T14:58:29Z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0x0101005C04BC5C42C1AA4EAC5D6AE8054EA664</vt:lpwstr>
  </property>
</Properties>
</file>