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handoutMasterIdLst>
    <p:handoutMasterId r:id="rId15"/>
  </p:handoutMasterIdLst>
  <p:sldIdLst>
    <p:sldId id="256" r:id="rId2"/>
    <p:sldId id="298" r:id="rId3"/>
    <p:sldId id="584" r:id="rId4"/>
    <p:sldId id="585" r:id="rId5"/>
    <p:sldId id="617" r:id="rId6"/>
    <p:sldId id="616" r:id="rId7"/>
    <p:sldId id="608" r:id="rId8"/>
    <p:sldId id="612" r:id="rId9"/>
    <p:sldId id="618" r:id="rId10"/>
    <p:sldId id="422" r:id="rId11"/>
    <p:sldId id="620" r:id="rId12"/>
    <p:sldId id="619" r:id="rId13"/>
    <p:sldId id="621" r:id="rId14"/>
  </p:sldIdLst>
  <p:sldSz cx="12192000" cy="6858000"/>
  <p:notesSz cx="6797675" cy="985678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DA89E02-6A1E-432D-B00B-D37ECB9BBF03}">
          <p14:sldIdLst>
            <p14:sldId id="256"/>
          </p14:sldIdLst>
        </p14:section>
        <p14:section name="Layouts" id="{4B42521C-5818-4803-8651-03FF75D5C5CC}">
          <p14:sldIdLst>
            <p14:sldId id="298"/>
            <p14:sldId id="584"/>
            <p14:sldId id="585"/>
            <p14:sldId id="617"/>
            <p14:sldId id="616"/>
            <p14:sldId id="608"/>
            <p14:sldId id="612"/>
            <p14:sldId id="618"/>
            <p14:sldId id="422"/>
            <p14:sldId id="620"/>
            <p14:sldId id="619"/>
            <p14:sldId id="621"/>
          </p14:sldIdLst>
        </p14:section>
      </p14:sectionLst>
    </p:ext>
    <p:ext uri="{EFAFB233-063F-42B5-8137-9DF3F51BA10A}">
      <p15:sldGuideLst xmlns:p15="http://schemas.microsoft.com/office/powerpoint/2012/main">
        <p15:guide id="1" pos="3840" userDrawn="1">
          <p15:clr>
            <a:srgbClr val="A4A3A4"/>
          </p15:clr>
        </p15:guide>
        <p15:guide id="2"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E"/>
    <a:srgbClr val="FF6D6D"/>
    <a:srgbClr val="060606"/>
    <a:srgbClr val="1F1436"/>
    <a:srgbClr val="27193D"/>
    <a:srgbClr val="1D4063"/>
    <a:srgbClr val="214A93"/>
    <a:srgbClr val="6A94C3"/>
    <a:srgbClr val="CD1D1D"/>
    <a:srgbClr val="44A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5" autoAdjust="0"/>
    <p:restoredTop sz="95742" autoAdjust="0"/>
  </p:normalViewPr>
  <p:slideViewPr>
    <p:cSldViewPr snapToGrid="0">
      <p:cViewPr varScale="1">
        <p:scale>
          <a:sx n="86" d="100"/>
          <a:sy n="86" d="100"/>
        </p:scale>
        <p:origin x="653" y="72"/>
      </p:cViewPr>
      <p:guideLst>
        <p:guide pos="3840"/>
        <p:guide orient="horz" pos="2772"/>
      </p:guideLst>
    </p:cSldViewPr>
  </p:slideViewPr>
  <p:outlineViewPr>
    <p:cViewPr>
      <p:scale>
        <a:sx n="33" d="100"/>
        <a:sy n="33" d="100"/>
      </p:scale>
      <p:origin x="0" y="-13122"/>
    </p:cViewPr>
  </p:outlineViewPr>
  <p:notesTextViewPr>
    <p:cViewPr>
      <p:scale>
        <a:sx n="3" d="2"/>
        <a:sy n="3" d="2"/>
      </p:scale>
      <p:origin x="0" y="0"/>
    </p:cViewPr>
  </p:notesTextViewPr>
  <p:notesViewPr>
    <p:cSldViewPr snapToGrid="0">
      <p:cViewPr varScale="1">
        <p:scale>
          <a:sx n="69" d="100"/>
          <a:sy n="69" d="100"/>
        </p:scale>
        <p:origin x="32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5DAB6854-BA43-4188-8D71-6CA4AD99B547}" type="datetimeFigureOut">
              <a:rPr lang="pt-BR" smtClean="0"/>
              <a:t>17/07/2019</a:t>
            </a:fld>
            <a:endParaRPr lang="pt-BR" dirty="0"/>
          </a:p>
        </p:txBody>
      </p:sp>
      <p:sp>
        <p:nvSpPr>
          <p:cNvPr id="4" name="Espaço Reservado para Rodapé 3"/>
          <p:cNvSpPr>
            <a:spLocks noGrp="1"/>
          </p:cNvSpPr>
          <p:nvPr>
            <p:ph type="ftr" sz="quarter" idx="2"/>
          </p:nvPr>
        </p:nvSpPr>
        <p:spPr>
          <a:xfrm>
            <a:off x="0" y="9363075"/>
            <a:ext cx="2946400" cy="493713"/>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49688" y="9363075"/>
            <a:ext cx="2946400" cy="493713"/>
          </a:xfrm>
          <a:prstGeom prst="rect">
            <a:avLst/>
          </a:prstGeom>
        </p:spPr>
        <p:txBody>
          <a:bodyPr vert="horz" lIns="91440" tIns="45720" rIns="91440" bIns="45720" rtlCol="0" anchor="b"/>
          <a:lstStyle>
            <a:lvl1pPr algn="r">
              <a:defRPr sz="1200"/>
            </a:lvl1pPr>
          </a:lstStyle>
          <a:p>
            <a:fld id="{EF65063B-5E6C-4857-89F3-772EE25A036D}" type="slidenum">
              <a:rPr lang="pt-BR" smtClean="0"/>
              <a:t>‹nº›</a:t>
            </a:fld>
            <a:endParaRPr lang="pt-BR" dirty="0"/>
          </a:p>
        </p:txBody>
      </p:sp>
    </p:spTree>
    <p:extLst>
      <p:ext uri="{BB962C8B-B14F-4D97-AF65-F5344CB8AC3E}">
        <p14:creationId xmlns:p14="http://schemas.microsoft.com/office/powerpoint/2010/main" val="29254717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12" name="Imagem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100" cy="6854575"/>
          </a:xfrm>
          <a:prstGeom prst="rect">
            <a:avLst/>
          </a:prstGeom>
        </p:spPr>
      </p:pic>
      <p:sp>
        <p:nvSpPr>
          <p:cNvPr id="11" name="Forma livre 10"/>
          <p:cNvSpPr/>
          <p:nvPr/>
        </p:nvSpPr>
        <p:spPr>
          <a:xfrm>
            <a:off x="8018122" y="5841268"/>
            <a:ext cx="4179977" cy="1016732"/>
          </a:xfrm>
          <a:custGeom>
            <a:avLst/>
            <a:gdLst>
              <a:gd name="connsiteX0" fmla="*/ 1008112 w 4179976"/>
              <a:gd name="connsiteY0" fmla="*/ 0 h 1016732"/>
              <a:gd name="connsiteX1" fmla="*/ 4179976 w 4179976"/>
              <a:gd name="connsiteY1" fmla="*/ 0 h 1016732"/>
              <a:gd name="connsiteX2" fmla="*/ 4179976 w 4179976"/>
              <a:gd name="connsiteY2" fmla="*/ 1016732 h 1016732"/>
              <a:gd name="connsiteX3" fmla="*/ 0 w 4179976"/>
              <a:gd name="connsiteY3" fmla="*/ 1016732 h 1016732"/>
              <a:gd name="connsiteX4" fmla="*/ 0 w 4179976"/>
              <a:gd name="connsiteY4" fmla="*/ 1008112 h 1016732"/>
              <a:gd name="connsiteX5" fmla="*/ 1008112 w 4179976"/>
              <a:gd name="connsiteY5" fmla="*/ 0 h 10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9976" h="1016732">
                <a:moveTo>
                  <a:pt x="1008112" y="0"/>
                </a:moveTo>
                <a:lnTo>
                  <a:pt x="4179976" y="0"/>
                </a:lnTo>
                <a:lnTo>
                  <a:pt x="4179976" y="1016732"/>
                </a:lnTo>
                <a:lnTo>
                  <a:pt x="0" y="1016732"/>
                </a:lnTo>
                <a:lnTo>
                  <a:pt x="0" y="1008112"/>
                </a:lnTo>
                <a:cubicBezTo>
                  <a:pt x="0" y="451347"/>
                  <a:pt x="451347" y="0"/>
                  <a:pt x="1008112"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1" dirty="0"/>
          </a:p>
        </p:txBody>
      </p:sp>
      <p:sp>
        <p:nvSpPr>
          <p:cNvPr id="2" name="Título 1"/>
          <p:cNvSpPr>
            <a:spLocks noGrp="1"/>
          </p:cNvSpPr>
          <p:nvPr>
            <p:ph type="ctrTitle"/>
          </p:nvPr>
        </p:nvSpPr>
        <p:spPr>
          <a:xfrm>
            <a:off x="798022" y="3426"/>
            <a:ext cx="9402434" cy="1249683"/>
          </a:xfrm>
        </p:spPr>
        <p:txBody>
          <a:bodyPr anchor="b">
            <a:noAutofit/>
          </a:bodyPr>
          <a:lstStyle>
            <a:lvl1pPr marL="0" indent="0" algn="l">
              <a:defRPr sz="4400" b="0">
                <a:solidFill>
                  <a:schemeClr val="accent5"/>
                </a:solidFill>
              </a:defRPr>
            </a:lvl1pPr>
          </a:lstStyle>
          <a:p>
            <a:r>
              <a:rPr lang="pt-BR" dirty="0"/>
              <a:t>Clique para editar o título mestre</a:t>
            </a:r>
          </a:p>
        </p:txBody>
      </p:sp>
      <p:sp>
        <p:nvSpPr>
          <p:cNvPr id="3" name="Subtítulo 2"/>
          <p:cNvSpPr>
            <a:spLocks noGrp="1"/>
          </p:cNvSpPr>
          <p:nvPr>
            <p:ph type="subTitle" idx="1"/>
          </p:nvPr>
        </p:nvSpPr>
        <p:spPr>
          <a:xfrm>
            <a:off x="798019" y="1253108"/>
            <a:ext cx="9402436" cy="519708"/>
          </a:xfrm>
        </p:spPr>
        <p:txBody>
          <a:bodyPr>
            <a:normAutofit/>
          </a:bodyPr>
          <a:lstStyle>
            <a:lvl1pPr marL="0" indent="0" algn="l">
              <a:buNone/>
              <a:defRPr sz="2000" b="0">
                <a:solidFill>
                  <a:schemeClr val="accent6"/>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pt-BR"/>
              <a:t>Clique para editar o estilo do subtítulo mestre</a:t>
            </a:r>
            <a:endParaRPr lang="pt-BR" dirty="0"/>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477" y="357384"/>
            <a:ext cx="980788" cy="98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8004214" y="6095744"/>
            <a:ext cx="327834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en-US"/>
            </a:defPPr>
            <a:lvl1pPr algn="l" defTabSz="342900" rtl="0" fontAlgn="base">
              <a:spcBef>
                <a:spcPct val="0"/>
              </a:spcBef>
              <a:spcAft>
                <a:spcPct val="0"/>
              </a:spcAft>
              <a:defRPr sz="1400" kern="1200">
                <a:solidFill>
                  <a:schemeClr val="tx1"/>
                </a:solidFill>
                <a:latin typeface="Calibri" panose="020F0502020204030204" pitchFamily="34" charset="0"/>
                <a:ea typeface="+mn-ea"/>
                <a:cs typeface="Arial" panose="020B0604020202020204" pitchFamily="34" charset="0"/>
              </a:defRPr>
            </a:lvl1pPr>
            <a:lvl2pPr marL="342900" indent="114300" algn="l" defTabSz="342900" rtl="0" fontAlgn="base">
              <a:spcBef>
                <a:spcPct val="0"/>
              </a:spcBef>
              <a:spcAft>
                <a:spcPct val="0"/>
              </a:spcAft>
              <a:defRPr sz="1400" kern="1200">
                <a:solidFill>
                  <a:schemeClr val="tx1"/>
                </a:solidFill>
                <a:latin typeface="Calibri" panose="020F0502020204030204" pitchFamily="34" charset="0"/>
                <a:ea typeface="+mn-ea"/>
                <a:cs typeface="Arial" panose="020B0604020202020204" pitchFamily="34" charset="0"/>
              </a:defRPr>
            </a:lvl2pPr>
            <a:lvl3pPr marL="685800" indent="228600" algn="l" defTabSz="342900" rtl="0" fontAlgn="base">
              <a:spcBef>
                <a:spcPct val="0"/>
              </a:spcBef>
              <a:spcAft>
                <a:spcPct val="0"/>
              </a:spcAft>
              <a:defRPr sz="1400" kern="1200">
                <a:solidFill>
                  <a:schemeClr val="tx1"/>
                </a:solidFill>
                <a:latin typeface="Calibri" panose="020F0502020204030204" pitchFamily="34" charset="0"/>
                <a:ea typeface="+mn-ea"/>
                <a:cs typeface="Arial" panose="020B0604020202020204" pitchFamily="34" charset="0"/>
              </a:defRPr>
            </a:lvl3pPr>
            <a:lvl4pPr marL="1028700" indent="342900" algn="l" defTabSz="342900" rtl="0" fontAlgn="base">
              <a:spcBef>
                <a:spcPct val="0"/>
              </a:spcBef>
              <a:spcAft>
                <a:spcPct val="0"/>
              </a:spcAft>
              <a:defRPr sz="1400" kern="1200">
                <a:solidFill>
                  <a:schemeClr val="tx1"/>
                </a:solidFill>
                <a:latin typeface="Calibri" panose="020F0502020204030204" pitchFamily="34" charset="0"/>
                <a:ea typeface="+mn-ea"/>
                <a:cs typeface="Arial" panose="020B0604020202020204" pitchFamily="34" charset="0"/>
              </a:defRPr>
            </a:lvl4pPr>
            <a:lvl5pPr marL="1371600" indent="457200" algn="l" defTabSz="342900" rtl="0" fontAlgn="base">
              <a:spcBef>
                <a:spcPct val="0"/>
              </a:spcBef>
              <a:spcAft>
                <a:spcPct val="0"/>
              </a:spcAft>
              <a:defRPr sz="14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Calibri" panose="020F0502020204030204" pitchFamily="34" charset="0"/>
                <a:ea typeface="+mn-ea"/>
                <a:cs typeface="Arial" panose="020B0604020202020204" pitchFamily="34" charset="0"/>
              </a:defRPr>
            </a:lvl9pPr>
          </a:lstStyle>
          <a:p>
            <a:pPr algn="r"/>
            <a:r>
              <a:rPr lang="en-US" altLang="pt-BR" sz="1600" b="0" dirty="0" err="1">
                <a:solidFill>
                  <a:schemeClr val="accent1"/>
                </a:solidFill>
                <a:latin typeface="+mj-lt"/>
                <a:ea typeface="ＭＳ Ｐゴシック" panose="020B0600070205080204" pitchFamily="34" charset="-128"/>
                <a:cs typeface="Myriad Pro" panose="020B0503030403020204" pitchFamily="34" charset="0"/>
              </a:rPr>
              <a:t>Diretoria</a:t>
            </a:r>
            <a:r>
              <a:rPr lang="en-US" altLang="pt-BR" sz="1600" b="0" dirty="0">
                <a:solidFill>
                  <a:schemeClr val="accent1"/>
                </a:solidFill>
                <a:latin typeface="+mj-lt"/>
                <a:ea typeface="ＭＳ Ｐゴシック" panose="020B0600070205080204" pitchFamily="34" charset="-128"/>
                <a:cs typeface="Myriad Pro" panose="020B0503030403020204" pitchFamily="34" charset="0"/>
              </a:rPr>
              <a:t> de </a:t>
            </a:r>
            <a:r>
              <a:rPr lang="en-US" altLang="pt-BR" sz="1600" b="0" dirty="0" err="1">
                <a:solidFill>
                  <a:schemeClr val="accent1"/>
                </a:solidFill>
                <a:latin typeface="+mj-lt"/>
                <a:ea typeface="ＭＳ Ｐゴシック" panose="020B0600070205080204" pitchFamily="34" charset="-128"/>
                <a:cs typeface="Myriad Pro" panose="020B0503030403020204" pitchFamily="34" charset="0"/>
              </a:rPr>
              <a:t>Operações</a:t>
            </a:r>
            <a:r>
              <a:rPr lang="en-US" altLang="pt-BR" sz="1600" b="0" dirty="0">
                <a:solidFill>
                  <a:schemeClr val="accent1"/>
                </a:solidFill>
                <a:latin typeface="+mj-lt"/>
                <a:ea typeface="ＭＳ Ｐゴシック" panose="020B0600070205080204" pitchFamily="34" charset="-128"/>
                <a:cs typeface="Myriad Pro" panose="020B0503030403020204" pitchFamily="34" charset="0"/>
              </a:rPr>
              <a:t> de TI</a:t>
            </a:r>
          </a:p>
        </p:txBody>
      </p:sp>
      <p:sp>
        <p:nvSpPr>
          <p:cNvPr id="9" name="Espaço Reservado para Texto 6"/>
          <p:cNvSpPr>
            <a:spLocks noGrp="1"/>
          </p:cNvSpPr>
          <p:nvPr>
            <p:ph type="body" sz="quarter" idx="10" hasCustomPrompt="1"/>
          </p:nvPr>
        </p:nvSpPr>
        <p:spPr>
          <a:xfrm>
            <a:off x="8971162" y="6406744"/>
            <a:ext cx="2311400" cy="241300"/>
          </a:xfrm>
        </p:spPr>
        <p:txBody>
          <a:bodyPr>
            <a:noAutofit/>
          </a:bodyPr>
          <a:lstStyle>
            <a:lvl1pPr algn="r">
              <a:defRPr sz="1200">
                <a:solidFill>
                  <a:schemeClr val="accent1"/>
                </a:solidFill>
              </a:defRPr>
            </a:lvl1pPr>
          </a:lstStyle>
          <a:p>
            <a:pPr lvl="0"/>
            <a:r>
              <a:rPr lang="pt-BR" dirty="0"/>
              <a:t>DATA</a:t>
            </a:r>
          </a:p>
        </p:txBody>
      </p:sp>
    </p:spTree>
    <p:extLst>
      <p:ext uri="{BB962C8B-B14F-4D97-AF65-F5344CB8AC3E}">
        <p14:creationId xmlns:p14="http://schemas.microsoft.com/office/powerpoint/2010/main" val="829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ítulo e conteúdo">
    <p:bg>
      <p:bgPr>
        <a:solidFill>
          <a:schemeClr val="bg1"/>
        </a:solidFill>
        <a:effectLst/>
      </p:bgPr>
    </p:bg>
    <p:spTree>
      <p:nvGrpSpPr>
        <p:cNvPr id="1" name=""/>
        <p:cNvGrpSpPr/>
        <p:nvPr/>
      </p:nvGrpSpPr>
      <p:grpSpPr>
        <a:xfrm>
          <a:off x="0" y="0"/>
          <a:ext cx="0" cy="0"/>
          <a:chOff x="0" y="0"/>
          <a:chExt cx="0" cy="0"/>
        </a:xfrm>
      </p:grpSpPr>
      <p:sp>
        <p:nvSpPr>
          <p:cNvPr id="14"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5"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6"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13" name="Espaço Reservado para Conteúdo 14"/>
          <p:cNvSpPr>
            <a:spLocks noGrp="1"/>
          </p:cNvSpPr>
          <p:nvPr>
            <p:ph sz="quarter" idx="15"/>
          </p:nvPr>
        </p:nvSpPr>
        <p:spPr>
          <a:xfrm>
            <a:off x="336000" y="1682884"/>
            <a:ext cx="56520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7" name="Espaço Reservado para Texto 3"/>
          <p:cNvSpPr>
            <a:spLocks noGrp="1"/>
          </p:cNvSpPr>
          <p:nvPr>
            <p:ph type="body" sz="quarter" idx="19" hasCustomPrompt="1"/>
          </p:nvPr>
        </p:nvSpPr>
        <p:spPr>
          <a:xfrm>
            <a:off x="336550" y="1268413"/>
            <a:ext cx="5651500" cy="336651"/>
          </a:xfrm>
        </p:spPr>
        <p:txBody>
          <a:bodyPr/>
          <a:lstStyle>
            <a:lvl1pPr>
              <a:defRPr b="1"/>
            </a:lvl1pPr>
          </a:lstStyle>
          <a:p>
            <a:pPr lvl="0"/>
            <a:r>
              <a:rPr lang="pt-BR" dirty="0"/>
              <a:t>Tópico 1</a:t>
            </a:r>
          </a:p>
        </p:txBody>
      </p:sp>
      <p:sp>
        <p:nvSpPr>
          <p:cNvPr id="18" name="Espaço Reservado para Conteúdo 14"/>
          <p:cNvSpPr>
            <a:spLocks noGrp="1"/>
          </p:cNvSpPr>
          <p:nvPr>
            <p:ph sz="quarter" idx="20"/>
          </p:nvPr>
        </p:nvSpPr>
        <p:spPr>
          <a:xfrm>
            <a:off x="6203400" y="1682884"/>
            <a:ext cx="56520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9" name="Espaço Reservado para Texto 3"/>
          <p:cNvSpPr>
            <a:spLocks noGrp="1"/>
          </p:cNvSpPr>
          <p:nvPr>
            <p:ph type="body" sz="quarter" idx="21" hasCustomPrompt="1"/>
          </p:nvPr>
        </p:nvSpPr>
        <p:spPr>
          <a:xfrm>
            <a:off x="6203950" y="1268413"/>
            <a:ext cx="5651500" cy="336651"/>
          </a:xfrm>
        </p:spPr>
        <p:txBody>
          <a:bodyPr/>
          <a:lstStyle>
            <a:lvl1pPr>
              <a:defRPr b="1"/>
            </a:lvl1pPr>
          </a:lstStyle>
          <a:p>
            <a:pPr lvl="0"/>
            <a:r>
              <a:rPr lang="pt-BR" dirty="0"/>
              <a:t>Tópico 2</a:t>
            </a:r>
          </a:p>
        </p:txBody>
      </p:sp>
      <p:sp>
        <p:nvSpPr>
          <p:cNvPr id="24" name="Espaço Reservado para Conteúdo 14"/>
          <p:cNvSpPr>
            <a:spLocks noGrp="1"/>
          </p:cNvSpPr>
          <p:nvPr>
            <p:ph sz="quarter" idx="22"/>
          </p:nvPr>
        </p:nvSpPr>
        <p:spPr>
          <a:xfrm>
            <a:off x="336000" y="4208914"/>
            <a:ext cx="56520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5" name="Espaço Reservado para Texto 3"/>
          <p:cNvSpPr>
            <a:spLocks noGrp="1"/>
          </p:cNvSpPr>
          <p:nvPr>
            <p:ph type="body" sz="quarter" idx="23" hasCustomPrompt="1"/>
          </p:nvPr>
        </p:nvSpPr>
        <p:spPr>
          <a:xfrm>
            <a:off x="336550" y="3794443"/>
            <a:ext cx="5651500" cy="336651"/>
          </a:xfrm>
        </p:spPr>
        <p:txBody>
          <a:bodyPr/>
          <a:lstStyle>
            <a:lvl1pPr>
              <a:defRPr b="1"/>
            </a:lvl1pPr>
          </a:lstStyle>
          <a:p>
            <a:pPr lvl="0"/>
            <a:r>
              <a:rPr lang="pt-BR" dirty="0"/>
              <a:t>Tópico 3</a:t>
            </a:r>
          </a:p>
        </p:txBody>
      </p:sp>
      <p:sp>
        <p:nvSpPr>
          <p:cNvPr id="26" name="Espaço Reservado para Conteúdo 14"/>
          <p:cNvSpPr>
            <a:spLocks noGrp="1"/>
          </p:cNvSpPr>
          <p:nvPr>
            <p:ph sz="quarter" idx="24"/>
          </p:nvPr>
        </p:nvSpPr>
        <p:spPr>
          <a:xfrm>
            <a:off x="6203400" y="4208914"/>
            <a:ext cx="56520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7" name="Espaço Reservado para Texto 3"/>
          <p:cNvSpPr>
            <a:spLocks noGrp="1"/>
          </p:cNvSpPr>
          <p:nvPr>
            <p:ph type="body" sz="quarter" idx="25" hasCustomPrompt="1"/>
          </p:nvPr>
        </p:nvSpPr>
        <p:spPr>
          <a:xfrm>
            <a:off x="6203950" y="3794443"/>
            <a:ext cx="5651500" cy="336651"/>
          </a:xfrm>
        </p:spPr>
        <p:txBody>
          <a:bodyPr/>
          <a:lstStyle>
            <a:lvl1pPr>
              <a:defRPr b="1"/>
            </a:lvl1pPr>
          </a:lstStyle>
          <a:p>
            <a:pPr lvl="0"/>
            <a:r>
              <a:rPr lang="pt-BR" dirty="0"/>
              <a:t>Tópico 4</a:t>
            </a:r>
          </a:p>
        </p:txBody>
      </p:sp>
    </p:spTree>
    <p:extLst>
      <p:ext uri="{BB962C8B-B14F-4D97-AF65-F5344CB8AC3E}">
        <p14:creationId xmlns:p14="http://schemas.microsoft.com/office/powerpoint/2010/main" val="4126320076"/>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43475" y="1268413"/>
            <a:ext cx="368990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9" name="Espaço Reservado para Conteúdo 14"/>
          <p:cNvSpPr>
            <a:spLocks noGrp="1"/>
          </p:cNvSpPr>
          <p:nvPr>
            <p:ph sz="quarter" idx="18"/>
          </p:nvPr>
        </p:nvSpPr>
        <p:spPr>
          <a:xfrm>
            <a:off x="4253938" y="1268413"/>
            <a:ext cx="368990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20" name="Espaço Reservado para Conteúdo 14"/>
          <p:cNvSpPr>
            <a:spLocks noGrp="1"/>
          </p:cNvSpPr>
          <p:nvPr>
            <p:ph sz="quarter" idx="19"/>
          </p:nvPr>
        </p:nvSpPr>
        <p:spPr>
          <a:xfrm>
            <a:off x="8164400" y="1268413"/>
            <a:ext cx="368990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5"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6"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7"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1546148333"/>
      </p:ext>
    </p:extLst>
  </p:cSld>
  <p:clrMapOvr>
    <a:masterClrMapping/>
  </p:clrMapOvr>
  <p:extLst mod="1">
    <p:ext uri="{DCECCB84-F9BA-43D5-87BE-67443E8EF086}">
      <p15:sldGuideLst xmlns:p15="http://schemas.microsoft.com/office/powerpoint/2012/main">
        <p15:guide id="1" orient="horz" pos="799">
          <p15:clr>
            <a:srgbClr val="FBAE40"/>
          </p15:clr>
        </p15:guide>
        <p15:guide id="2" pos="2678" userDrawn="1">
          <p15:clr>
            <a:srgbClr val="FBAE40"/>
          </p15:clr>
        </p15:guide>
        <p15:guide id="3" pos="2536">
          <p15:clr>
            <a:srgbClr val="FBAE40"/>
          </p15:clr>
        </p15:guide>
        <p15:guide id="6" pos="4997">
          <p15:clr>
            <a:srgbClr val="FBAE40"/>
          </p15:clr>
        </p15:guide>
        <p15:guide id="7" pos="51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ítulo e conteúdo">
    <p:bg>
      <p:bgPr>
        <a:solidFill>
          <a:schemeClr val="bg1"/>
        </a:solidFill>
        <a:effectLst/>
      </p:bgPr>
    </p:bg>
    <p:spTree>
      <p:nvGrpSpPr>
        <p:cNvPr id="1" name=""/>
        <p:cNvGrpSpPr/>
        <p:nvPr/>
      </p:nvGrpSpPr>
      <p:grpSpPr>
        <a:xfrm>
          <a:off x="0" y="0"/>
          <a:ext cx="0" cy="0"/>
          <a:chOff x="0" y="0"/>
          <a:chExt cx="0" cy="0"/>
        </a:xfrm>
      </p:grpSpPr>
      <p:sp>
        <p:nvSpPr>
          <p:cNvPr id="15"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6"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7"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18" name="Espaço Reservado para Texto 3"/>
          <p:cNvSpPr>
            <a:spLocks noGrp="1"/>
          </p:cNvSpPr>
          <p:nvPr>
            <p:ph type="body" sz="quarter" idx="20" hasCustomPrompt="1"/>
          </p:nvPr>
        </p:nvSpPr>
        <p:spPr>
          <a:xfrm>
            <a:off x="336550" y="1268414"/>
            <a:ext cx="3689350" cy="340468"/>
          </a:xfrm>
        </p:spPr>
        <p:txBody>
          <a:bodyPr/>
          <a:lstStyle>
            <a:lvl1pPr>
              <a:defRPr b="1"/>
            </a:lvl1pPr>
          </a:lstStyle>
          <a:p>
            <a:pPr lvl="0"/>
            <a:r>
              <a:rPr lang="pt-BR" dirty="0"/>
              <a:t>Tópico 1</a:t>
            </a:r>
          </a:p>
        </p:txBody>
      </p:sp>
      <p:sp>
        <p:nvSpPr>
          <p:cNvPr id="19" name="Espaço Reservado para Texto 3"/>
          <p:cNvSpPr>
            <a:spLocks noGrp="1"/>
          </p:cNvSpPr>
          <p:nvPr>
            <p:ph type="body" sz="quarter" idx="21" hasCustomPrompt="1"/>
          </p:nvPr>
        </p:nvSpPr>
        <p:spPr>
          <a:xfrm>
            <a:off x="4254107" y="1268414"/>
            <a:ext cx="3689350" cy="340468"/>
          </a:xfrm>
        </p:spPr>
        <p:txBody>
          <a:bodyPr/>
          <a:lstStyle>
            <a:lvl1pPr>
              <a:defRPr b="1"/>
            </a:lvl1pPr>
          </a:lstStyle>
          <a:p>
            <a:pPr lvl="0"/>
            <a:r>
              <a:rPr lang="pt-BR" dirty="0"/>
              <a:t>Tópico 2</a:t>
            </a:r>
          </a:p>
        </p:txBody>
      </p:sp>
      <p:sp>
        <p:nvSpPr>
          <p:cNvPr id="20" name="Espaço Reservado para Texto 3"/>
          <p:cNvSpPr>
            <a:spLocks noGrp="1"/>
          </p:cNvSpPr>
          <p:nvPr>
            <p:ph type="body" sz="quarter" idx="22" hasCustomPrompt="1"/>
          </p:nvPr>
        </p:nvSpPr>
        <p:spPr>
          <a:xfrm>
            <a:off x="8171664" y="1268414"/>
            <a:ext cx="3689350" cy="340468"/>
          </a:xfrm>
        </p:spPr>
        <p:txBody>
          <a:bodyPr/>
          <a:lstStyle>
            <a:lvl1pPr>
              <a:defRPr b="1"/>
            </a:lvl1pPr>
          </a:lstStyle>
          <a:p>
            <a:pPr lvl="0"/>
            <a:r>
              <a:rPr lang="pt-BR" dirty="0"/>
              <a:t>Tópico 3</a:t>
            </a:r>
          </a:p>
        </p:txBody>
      </p:sp>
      <p:sp>
        <p:nvSpPr>
          <p:cNvPr id="21" name="Espaço Reservado para Conteúdo 14"/>
          <p:cNvSpPr>
            <a:spLocks noGrp="1"/>
          </p:cNvSpPr>
          <p:nvPr>
            <p:ph sz="quarter" idx="15"/>
          </p:nvPr>
        </p:nvSpPr>
        <p:spPr>
          <a:xfrm>
            <a:off x="336000" y="1676401"/>
            <a:ext cx="3689900" cy="4416424"/>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2" name="Espaço Reservado para Conteúdo 14"/>
          <p:cNvSpPr>
            <a:spLocks noGrp="1"/>
          </p:cNvSpPr>
          <p:nvPr>
            <p:ph sz="quarter" idx="30"/>
          </p:nvPr>
        </p:nvSpPr>
        <p:spPr>
          <a:xfrm>
            <a:off x="4247541" y="1676401"/>
            <a:ext cx="3689900" cy="4416424"/>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3" name="Espaço Reservado para Conteúdo 14"/>
          <p:cNvSpPr>
            <a:spLocks noGrp="1"/>
          </p:cNvSpPr>
          <p:nvPr>
            <p:ph sz="quarter" idx="32"/>
          </p:nvPr>
        </p:nvSpPr>
        <p:spPr>
          <a:xfrm>
            <a:off x="8159082" y="1676401"/>
            <a:ext cx="3689900" cy="4416424"/>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Tree>
    <p:extLst>
      <p:ext uri="{BB962C8B-B14F-4D97-AF65-F5344CB8AC3E}">
        <p14:creationId xmlns:p14="http://schemas.microsoft.com/office/powerpoint/2010/main" val="3714637227"/>
      </p:ext>
    </p:extLst>
  </p:cSld>
  <p:clrMapOvr>
    <a:masterClrMapping/>
  </p:clrMapOvr>
  <p:extLst mod="1">
    <p:ext uri="{DCECCB84-F9BA-43D5-87BE-67443E8EF086}">
      <p15:sldGuideLst xmlns:p15="http://schemas.microsoft.com/office/powerpoint/2012/main">
        <p15:guide id="1" orient="horz" pos="799">
          <p15:clr>
            <a:srgbClr val="FBAE40"/>
          </p15:clr>
        </p15:guide>
        <p15:guide id="2" pos="2678" userDrawn="1">
          <p15:clr>
            <a:srgbClr val="FBAE40"/>
          </p15:clr>
        </p15:guide>
        <p15:guide id="3" pos="2536">
          <p15:clr>
            <a:srgbClr val="FBAE40"/>
          </p15:clr>
        </p15:guide>
        <p15:guide id="6" pos="4997">
          <p15:clr>
            <a:srgbClr val="FBAE40"/>
          </p15:clr>
        </p15:guide>
        <p15:guide id="7" pos="51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40763" y="126841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9" name="Espaço Reservado para Conteúdo 14"/>
          <p:cNvSpPr>
            <a:spLocks noGrp="1"/>
          </p:cNvSpPr>
          <p:nvPr>
            <p:ph sz="quarter" idx="18"/>
          </p:nvPr>
        </p:nvSpPr>
        <p:spPr>
          <a:xfrm>
            <a:off x="4253376" y="126841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20" name="Espaço Reservado para Conteúdo 14"/>
          <p:cNvSpPr>
            <a:spLocks noGrp="1"/>
          </p:cNvSpPr>
          <p:nvPr>
            <p:ph sz="quarter" idx="19"/>
          </p:nvPr>
        </p:nvSpPr>
        <p:spPr>
          <a:xfrm>
            <a:off x="8165988" y="126841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23" name="Espaço Reservado para Conteúdo 14"/>
          <p:cNvSpPr>
            <a:spLocks noGrp="1"/>
          </p:cNvSpPr>
          <p:nvPr>
            <p:ph sz="quarter" idx="20"/>
          </p:nvPr>
        </p:nvSpPr>
        <p:spPr>
          <a:xfrm>
            <a:off x="340763" y="378936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24" name="Espaço Reservado para Conteúdo 14"/>
          <p:cNvSpPr>
            <a:spLocks noGrp="1"/>
          </p:cNvSpPr>
          <p:nvPr>
            <p:ph sz="quarter" idx="21"/>
          </p:nvPr>
        </p:nvSpPr>
        <p:spPr>
          <a:xfrm>
            <a:off x="4253376" y="378936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25" name="Espaço Reservado para Conteúdo 14"/>
          <p:cNvSpPr>
            <a:spLocks noGrp="1"/>
          </p:cNvSpPr>
          <p:nvPr>
            <p:ph sz="quarter" idx="22"/>
          </p:nvPr>
        </p:nvSpPr>
        <p:spPr>
          <a:xfrm>
            <a:off x="8165988" y="3789363"/>
            <a:ext cx="368990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2"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3"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4"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2742038485"/>
      </p:ext>
    </p:extLst>
  </p:cSld>
  <p:clrMapOvr>
    <a:masterClrMapping/>
  </p:clrMapOvr>
  <p:extLst mod="1">
    <p:ext uri="{DCECCB84-F9BA-43D5-87BE-67443E8EF086}">
      <p15:sldGuideLst xmlns:p15="http://schemas.microsoft.com/office/powerpoint/2012/main">
        <p15:guide id="1" orient="horz" pos="799">
          <p15:clr>
            <a:srgbClr val="FBAE40"/>
          </p15:clr>
        </p15:guide>
        <p15:guide id="2" pos="2678" userDrawn="1">
          <p15:clr>
            <a:srgbClr val="FBAE40"/>
          </p15:clr>
        </p15:guide>
        <p15:guide id="3" pos="2536">
          <p15:clr>
            <a:srgbClr val="FBAE40"/>
          </p15:clr>
        </p15:guide>
        <p15:guide id="4" orient="horz" pos="2387" userDrawn="1">
          <p15:clr>
            <a:srgbClr val="FBAE40"/>
          </p15:clr>
        </p15:guide>
        <p15:guide id="5" orient="horz" pos="2251" userDrawn="1">
          <p15:clr>
            <a:srgbClr val="FBAE40"/>
          </p15:clr>
        </p15:guide>
        <p15:guide id="6" pos="4997">
          <p15:clr>
            <a:srgbClr val="FBAE40"/>
          </p15:clr>
        </p15:guide>
        <p15:guide id="7" pos="51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ítulo e conteúdo">
    <p:bg>
      <p:bgPr>
        <a:solidFill>
          <a:schemeClr val="bg1"/>
        </a:solidFill>
        <a:effectLst/>
      </p:bgPr>
    </p:bg>
    <p:spTree>
      <p:nvGrpSpPr>
        <p:cNvPr id="1" name=""/>
        <p:cNvGrpSpPr/>
        <p:nvPr/>
      </p:nvGrpSpPr>
      <p:grpSpPr>
        <a:xfrm>
          <a:off x="0" y="0"/>
          <a:ext cx="0" cy="0"/>
          <a:chOff x="0" y="0"/>
          <a:chExt cx="0" cy="0"/>
        </a:xfrm>
      </p:grpSpPr>
      <p:sp>
        <p:nvSpPr>
          <p:cNvPr id="19"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20"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21"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17" name="Espaço Reservado para Texto 3"/>
          <p:cNvSpPr>
            <a:spLocks noGrp="1"/>
          </p:cNvSpPr>
          <p:nvPr>
            <p:ph type="body" sz="quarter" idx="20" hasCustomPrompt="1"/>
          </p:nvPr>
        </p:nvSpPr>
        <p:spPr>
          <a:xfrm>
            <a:off x="336550" y="1268414"/>
            <a:ext cx="3689350" cy="340468"/>
          </a:xfrm>
        </p:spPr>
        <p:txBody>
          <a:bodyPr/>
          <a:lstStyle>
            <a:lvl1pPr>
              <a:defRPr b="1"/>
            </a:lvl1pPr>
          </a:lstStyle>
          <a:p>
            <a:pPr lvl="0"/>
            <a:r>
              <a:rPr lang="pt-BR" dirty="0"/>
              <a:t>Tópico 1</a:t>
            </a:r>
          </a:p>
        </p:txBody>
      </p:sp>
      <p:sp>
        <p:nvSpPr>
          <p:cNvPr id="23" name="Espaço Reservado para Texto 3"/>
          <p:cNvSpPr>
            <a:spLocks noGrp="1"/>
          </p:cNvSpPr>
          <p:nvPr>
            <p:ph type="body" sz="quarter" idx="21" hasCustomPrompt="1"/>
          </p:nvPr>
        </p:nvSpPr>
        <p:spPr>
          <a:xfrm>
            <a:off x="4248091" y="1268414"/>
            <a:ext cx="3689350" cy="340468"/>
          </a:xfrm>
        </p:spPr>
        <p:txBody>
          <a:bodyPr/>
          <a:lstStyle>
            <a:lvl1pPr>
              <a:defRPr b="1"/>
            </a:lvl1pPr>
          </a:lstStyle>
          <a:p>
            <a:pPr lvl="0"/>
            <a:r>
              <a:rPr lang="pt-BR" dirty="0"/>
              <a:t>Tópico 2</a:t>
            </a:r>
          </a:p>
        </p:txBody>
      </p:sp>
      <p:sp>
        <p:nvSpPr>
          <p:cNvPr id="25" name="Espaço Reservado para Texto 3"/>
          <p:cNvSpPr>
            <a:spLocks noGrp="1"/>
          </p:cNvSpPr>
          <p:nvPr>
            <p:ph type="body" sz="quarter" idx="22" hasCustomPrompt="1"/>
          </p:nvPr>
        </p:nvSpPr>
        <p:spPr>
          <a:xfrm>
            <a:off x="8159632" y="1268414"/>
            <a:ext cx="3689350" cy="340468"/>
          </a:xfrm>
        </p:spPr>
        <p:txBody>
          <a:bodyPr/>
          <a:lstStyle>
            <a:lvl1pPr>
              <a:defRPr b="1"/>
            </a:lvl1pPr>
          </a:lstStyle>
          <a:p>
            <a:pPr lvl="0"/>
            <a:r>
              <a:rPr lang="pt-BR" dirty="0"/>
              <a:t>Tópico 3</a:t>
            </a:r>
          </a:p>
        </p:txBody>
      </p:sp>
      <p:sp>
        <p:nvSpPr>
          <p:cNvPr id="26" name="Espaço Reservado para Conteúdo 14"/>
          <p:cNvSpPr>
            <a:spLocks noGrp="1"/>
          </p:cNvSpPr>
          <p:nvPr>
            <p:ph sz="quarter" idx="15"/>
          </p:nvPr>
        </p:nvSpPr>
        <p:spPr>
          <a:xfrm>
            <a:off x="336000" y="1676401"/>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7" name="Espaço Reservado para Conteúdo 14"/>
          <p:cNvSpPr>
            <a:spLocks noGrp="1"/>
          </p:cNvSpPr>
          <p:nvPr>
            <p:ph sz="quarter" idx="30"/>
          </p:nvPr>
        </p:nvSpPr>
        <p:spPr>
          <a:xfrm>
            <a:off x="4247541" y="1676401"/>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8" name="Espaço Reservado para Conteúdo 14"/>
          <p:cNvSpPr>
            <a:spLocks noGrp="1"/>
          </p:cNvSpPr>
          <p:nvPr>
            <p:ph sz="quarter" idx="32"/>
          </p:nvPr>
        </p:nvSpPr>
        <p:spPr>
          <a:xfrm>
            <a:off x="8159082" y="1676401"/>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9" name="Espaço Reservado para Texto 3"/>
          <p:cNvSpPr>
            <a:spLocks noGrp="1"/>
          </p:cNvSpPr>
          <p:nvPr>
            <p:ph type="body" sz="quarter" idx="33" hasCustomPrompt="1"/>
          </p:nvPr>
        </p:nvSpPr>
        <p:spPr>
          <a:xfrm>
            <a:off x="336550" y="3787777"/>
            <a:ext cx="3689350" cy="340468"/>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b="1"/>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pt-BR" dirty="0"/>
              <a:t>Tópico 4</a:t>
            </a:r>
          </a:p>
        </p:txBody>
      </p:sp>
      <p:sp>
        <p:nvSpPr>
          <p:cNvPr id="30" name="Espaço Reservado para Texto 3"/>
          <p:cNvSpPr>
            <a:spLocks noGrp="1"/>
          </p:cNvSpPr>
          <p:nvPr>
            <p:ph type="body" sz="quarter" idx="34" hasCustomPrompt="1"/>
          </p:nvPr>
        </p:nvSpPr>
        <p:spPr>
          <a:xfrm>
            <a:off x="4248091" y="3787777"/>
            <a:ext cx="3689350" cy="340468"/>
          </a:xfrm>
        </p:spPr>
        <p:txBody>
          <a:bodyPr/>
          <a:lstStyle>
            <a:lvl1pPr>
              <a:defRPr b="1"/>
            </a:lvl1pPr>
          </a:lstStyle>
          <a:p>
            <a:pPr lvl="0"/>
            <a:r>
              <a:rPr lang="pt-BR" dirty="0"/>
              <a:t>Tópico 5</a:t>
            </a:r>
          </a:p>
        </p:txBody>
      </p:sp>
      <p:sp>
        <p:nvSpPr>
          <p:cNvPr id="31" name="Espaço Reservado para Texto 3"/>
          <p:cNvSpPr>
            <a:spLocks noGrp="1"/>
          </p:cNvSpPr>
          <p:nvPr>
            <p:ph type="body" sz="quarter" idx="35" hasCustomPrompt="1"/>
          </p:nvPr>
        </p:nvSpPr>
        <p:spPr>
          <a:xfrm>
            <a:off x="8159632" y="3787777"/>
            <a:ext cx="3689350" cy="340468"/>
          </a:xfrm>
        </p:spPr>
        <p:txBody>
          <a:bodyPr/>
          <a:lstStyle>
            <a:lvl1pPr>
              <a:defRPr b="1"/>
            </a:lvl1pPr>
          </a:lstStyle>
          <a:p>
            <a:pPr lvl="0"/>
            <a:r>
              <a:rPr lang="pt-BR" dirty="0"/>
              <a:t>Tópico 6</a:t>
            </a:r>
          </a:p>
        </p:txBody>
      </p:sp>
      <p:sp>
        <p:nvSpPr>
          <p:cNvPr id="32" name="Espaço Reservado para Conteúdo 14"/>
          <p:cNvSpPr>
            <a:spLocks noGrp="1"/>
          </p:cNvSpPr>
          <p:nvPr>
            <p:ph sz="quarter" idx="36"/>
          </p:nvPr>
        </p:nvSpPr>
        <p:spPr>
          <a:xfrm>
            <a:off x="336000" y="4195764"/>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3" name="Espaço Reservado para Conteúdo 14"/>
          <p:cNvSpPr>
            <a:spLocks noGrp="1"/>
          </p:cNvSpPr>
          <p:nvPr>
            <p:ph sz="quarter" idx="37"/>
          </p:nvPr>
        </p:nvSpPr>
        <p:spPr>
          <a:xfrm>
            <a:off x="4247541" y="4195764"/>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4" name="Espaço Reservado para Conteúdo 14"/>
          <p:cNvSpPr>
            <a:spLocks noGrp="1"/>
          </p:cNvSpPr>
          <p:nvPr>
            <p:ph sz="quarter" idx="38"/>
          </p:nvPr>
        </p:nvSpPr>
        <p:spPr>
          <a:xfrm>
            <a:off x="8159082" y="4195764"/>
            <a:ext cx="3689900" cy="1897062"/>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Tree>
    <p:extLst>
      <p:ext uri="{BB962C8B-B14F-4D97-AF65-F5344CB8AC3E}">
        <p14:creationId xmlns:p14="http://schemas.microsoft.com/office/powerpoint/2010/main" val="3400123538"/>
      </p:ext>
    </p:extLst>
  </p:cSld>
  <p:clrMapOvr>
    <a:masterClrMapping/>
  </p:clrMapOvr>
  <p:extLst mod="1">
    <p:ext uri="{DCECCB84-F9BA-43D5-87BE-67443E8EF086}">
      <p15:sldGuideLst xmlns:p15="http://schemas.microsoft.com/office/powerpoint/2012/main">
        <p15:guide id="1" orient="horz" pos="799">
          <p15:clr>
            <a:srgbClr val="FBAE40"/>
          </p15:clr>
        </p15:guide>
        <p15:guide id="2" pos="2678" userDrawn="1">
          <p15:clr>
            <a:srgbClr val="FBAE40"/>
          </p15:clr>
        </p15:guide>
        <p15:guide id="3" pos="2536">
          <p15:clr>
            <a:srgbClr val="FBAE40"/>
          </p15:clr>
        </p15:guide>
        <p15:guide id="4" orient="horz" pos="2387" userDrawn="1">
          <p15:clr>
            <a:srgbClr val="FBAE40"/>
          </p15:clr>
        </p15:guide>
        <p15:guide id="5" orient="horz" pos="2251" userDrawn="1">
          <p15:clr>
            <a:srgbClr val="FBAE40"/>
          </p15:clr>
        </p15:guide>
        <p15:guide id="6" pos="4997">
          <p15:clr>
            <a:srgbClr val="FBAE40"/>
          </p15:clr>
        </p15:guide>
        <p15:guide id="7" pos="51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43937" y="1268413"/>
            <a:ext cx="2716763"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27" name="Espaço Reservado para Conteúdo 14"/>
          <p:cNvSpPr>
            <a:spLocks noGrp="1"/>
          </p:cNvSpPr>
          <p:nvPr>
            <p:ph sz="quarter" idx="19"/>
          </p:nvPr>
        </p:nvSpPr>
        <p:spPr>
          <a:xfrm>
            <a:off x="3276050" y="1268413"/>
            <a:ext cx="2716763"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29" name="Espaço Reservado para Conteúdo 14"/>
          <p:cNvSpPr>
            <a:spLocks noGrp="1"/>
          </p:cNvSpPr>
          <p:nvPr>
            <p:ph sz="quarter" idx="21"/>
          </p:nvPr>
        </p:nvSpPr>
        <p:spPr>
          <a:xfrm>
            <a:off x="6208163" y="1268413"/>
            <a:ext cx="2716763"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31" name="Espaço Reservado para Conteúdo 14"/>
          <p:cNvSpPr>
            <a:spLocks noGrp="1"/>
          </p:cNvSpPr>
          <p:nvPr>
            <p:ph sz="quarter" idx="23"/>
          </p:nvPr>
        </p:nvSpPr>
        <p:spPr>
          <a:xfrm>
            <a:off x="9140276" y="1268413"/>
            <a:ext cx="2716763"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14"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5"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6"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828172453"/>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6" pos="2061">
          <p15:clr>
            <a:srgbClr val="FBAE40"/>
          </p15:clr>
        </p15:guide>
        <p15:guide id="7" pos="1923">
          <p15:clr>
            <a:srgbClr val="FBAE40"/>
          </p15:clr>
        </p15:guide>
        <p15:guide id="8" pos="5621">
          <p15:clr>
            <a:srgbClr val="FBAE40"/>
          </p15:clr>
        </p15:guide>
        <p15:guide id="9" pos="575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ítulo e conteúdo">
    <p:bg>
      <p:bgPr>
        <a:solidFill>
          <a:schemeClr val="bg1"/>
        </a:solidFill>
        <a:effectLst/>
      </p:bgPr>
    </p:bg>
    <p:spTree>
      <p:nvGrpSpPr>
        <p:cNvPr id="1" name=""/>
        <p:cNvGrpSpPr/>
        <p:nvPr/>
      </p:nvGrpSpPr>
      <p:grpSpPr>
        <a:xfrm>
          <a:off x="0" y="0"/>
          <a:ext cx="0" cy="0"/>
          <a:chOff x="0" y="0"/>
          <a:chExt cx="0" cy="0"/>
        </a:xfrm>
      </p:grpSpPr>
      <p:sp>
        <p:nvSpPr>
          <p:cNvPr id="22"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23"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26"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13" name="Espaço Reservado para Texto 3"/>
          <p:cNvSpPr>
            <a:spLocks noGrp="1"/>
          </p:cNvSpPr>
          <p:nvPr>
            <p:ph type="body" sz="quarter" idx="20" hasCustomPrompt="1"/>
          </p:nvPr>
        </p:nvSpPr>
        <p:spPr>
          <a:xfrm>
            <a:off x="336550" y="1268414"/>
            <a:ext cx="2716358" cy="340468"/>
          </a:xfrm>
        </p:spPr>
        <p:txBody>
          <a:bodyPr/>
          <a:lstStyle>
            <a:lvl1pPr>
              <a:defRPr b="1"/>
            </a:lvl1pPr>
          </a:lstStyle>
          <a:p>
            <a:pPr lvl="0"/>
            <a:r>
              <a:rPr lang="pt-BR" dirty="0"/>
              <a:t>Tópico 1</a:t>
            </a:r>
          </a:p>
        </p:txBody>
      </p:sp>
      <p:sp>
        <p:nvSpPr>
          <p:cNvPr id="14" name="Espaço Reservado para Conteúdo 14"/>
          <p:cNvSpPr>
            <a:spLocks noGrp="1"/>
          </p:cNvSpPr>
          <p:nvPr>
            <p:ph sz="quarter" idx="15"/>
          </p:nvPr>
        </p:nvSpPr>
        <p:spPr>
          <a:xfrm>
            <a:off x="336000" y="1682885"/>
            <a:ext cx="2716763"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5" name="Espaço Reservado para Texto 3"/>
          <p:cNvSpPr>
            <a:spLocks noGrp="1"/>
          </p:cNvSpPr>
          <p:nvPr>
            <p:ph type="body" sz="quarter" idx="23" hasCustomPrompt="1"/>
          </p:nvPr>
        </p:nvSpPr>
        <p:spPr>
          <a:xfrm>
            <a:off x="3277151" y="1268414"/>
            <a:ext cx="2716358" cy="340468"/>
          </a:xfrm>
        </p:spPr>
        <p:txBody>
          <a:bodyPr/>
          <a:lstStyle>
            <a:lvl1pPr>
              <a:defRPr b="1"/>
            </a:lvl1pPr>
          </a:lstStyle>
          <a:p>
            <a:pPr lvl="0"/>
            <a:r>
              <a:rPr lang="pt-BR" dirty="0"/>
              <a:t>Tópico 2</a:t>
            </a:r>
          </a:p>
        </p:txBody>
      </p:sp>
      <p:sp>
        <p:nvSpPr>
          <p:cNvPr id="18" name="Espaço Reservado para Conteúdo 14"/>
          <p:cNvSpPr>
            <a:spLocks noGrp="1"/>
          </p:cNvSpPr>
          <p:nvPr>
            <p:ph sz="quarter" idx="24"/>
          </p:nvPr>
        </p:nvSpPr>
        <p:spPr>
          <a:xfrm>
            <a:off x="3276601" y="1682885"/>
            <a:ext cx="2716763"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9" name="Espaço Reservado para Texto 3"/>
          <p:cNvSpPr>
            <a:spLocks noGrp="1"/>
          </p:cNvSpPr>
          <p:nvPr>
            <p:ph type="body" sz="quarter" idx="27" hasCustomPrompt="1"/>
          </p:nvPr>
        </p:nvSpPr>
        <p:spPr>
          <a:xfrm>
            <a:off x="6217607" y="1268414"/>
            <a:ext cx="2716358" cy="340468"/>
          </a:xfrm>
        </p:spPr>
        <p:txBody>
          <a:bodyPr/>
          <a:lstStyle>
            <a:lvl1pPr>
              <a:defRPr b="1"/>
            </a:lvl1pPr>
          </a:lstStyle>
          <a:p>
            <a:pPr lvl="0"/>
            <a:r>
              <a:rPr lang="pt-BR" dirty="0"/>
              <a:t>Tópico 3</a:t>
            </a:r>
          </a:p>
        </p:txBody>
      </p:sp>
      <p:sp>
        <p:nvSpPr>
          <p:cNvPr id="27" name="Espaço Reservado para Conteúdo 14"/>
          <p:cNvSpPr>
            <a:spLocks noGrp="1"/>
          </p:cNvSpPr>
          <p:nvPr>
            <p:ph sz="quarter" idx="28"/>
          </p:nvPr>
        </p:nvSpPr>
        <p:spPr>
          <a:xfrm>
            <a:off x="6217057" y="1682885"/>
            <a:ext cx="2716763"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8" name="Espaço Reservado para Texto 3"/>
          <p:cNvSpPr>
            <a:spLocks noGrp="1"/>
          </p:cNvSpPr>
          <p:nvPr>
            <p:ph type="body" sz="quarter" idx="31" hasCustomPrompt="1"/>
          </p:nvPr>
        </p:nvSpPr>
        <p:spPr>
          <a:xfrm>
            <a:off x="9158208" y="1268414"/>
            <a:ext cx="2716358" cy="340468"/>
          </a:xfrm>
        </p:spPr>
        <p:txBody>
          <a:bodyPr/>
          <a:lstStyle>
            <a:lvl1pPr>
              <a:defRPr b="1"/>
            </a:lvl1pPr>
          </a:lstStyle>
          <a:p>
            <a:pPr lvl="0"/>
            <a:r>
              <a:rPr lang="pt-BR" dirty="0"/>
              <a:t>Tópico 4</a:t>
            </a:r>
          </a:p>
        </p:txBody>
      </p:sp>
      <p:sp>
        <p:nvSpPr>
          <p:cNvPr id="29" name="Espaço Reservado para Conteúdo 14"/>
          <p:cNvSpPr>
            <a:spLocks noGrp="1"/>
          </p:cNvSpPr>
          <p:nvPr>
            <p:ph sz="quarter" idx="32"/>
          </p:nvPr>
        </p:nvSpPr>
        <p:spPr>
          <a:xfrm>
            <a:off x="9157658" y="1682885"/>
            <a:ext cx="2716763"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Tree>
    <p:extLst>
      <p:ext uri="{BB962C8B-B14F-4D97-AF65-F5344CB8AC3E}">
        <p14:creationId xmlns:p14="http://schemas.microsoft.com/office/powerpoint/2010/main" val="3949258691"/>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pos="2061">
          <p15:clr>
            <a:srgbClr val="FBAE40"/>
          </p15:clr>
        </p15:guide>
        <p15:guide id="5" pos="1923">
          <p15:clr>
            <a:srgbClr val="FBAE40"/>
          </p15:clr>
        </p15:guide>
        <p15:guide id="6" pos="5621">
          <p15:clr>
            <a:srgbClr val="FBAE40"/>
          </p15:clr>
        </p15:guide>
        <p15:guide id="7" pos="57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43937" y="126841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27" name="Espaço Reservado para Conteúdo 14"/>
          <p:cNvSpPr>
            <a:spLocks noGrp="1"/>
          </p:cNvSpPr>
          <p:nvPr>
            <p:ph sz="quarter" idx="19"/>
          </p:nvPr>
        </p:nvSpPr>
        <p:spPr>
          <a:xfrm>
            <a:off x="3276050" y="126841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29" name="Espaço Reservado para Conteúdo 14"/>
          <p:cNvSpPr>
            <a:spLocks noGrp="1"/>
          </p:cNvSpPr>
          <p:nvPr>
            <p:ph sz="quarter" idx="21"/>
          </p:nvPr>
        </p:nvSpPr>
        <p:spPr>
          <a:xfrm>
            <a:off x="6208163" y="126841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31" name="Espaço Reservado para Conteúdo 14"/>
          <p:cNvSpPr>
            <a:spLocks noGrp="1"/>
          </p:cNvSpPr>
          <p:nvPr>
            <p:ph sz="quarter" idx="23"/>
          </p:nvPr>
        </p:nvSpPr>
        <p:spPr>
          <a:xfrm>
            <a:off x="9140276" y="126841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17" name="Espaço Reservado para Conteúdo 14"/>
          <p:cNvSpPr>
            <a:spLocks noGrp="1"/>
          </p:cNvSpPr>
          <p:nvPr>
            <p:ph sz="quarter" idx="24"/>
          </p:nvPr>
        </p:nvSpPr>
        <p:spPr>
          <a:xfrm>
            <a:off x="343937" y="378936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18" name="Espaço Reservado para Conteúdo 14"/>
          <p:cNvSpPr>
            <a:spLocks noGrp="1"/>
          </p:cNvSpPr>
          <p:nvPr>
            <p:ph sz="quarter" idx="25"/>
          </p:nvPr>
        </p:nvSpPr>
        <p:spPr>
          <a:xfrm>
            <a:off x="3276050" y="378936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19" name="Espaço Reservado para Conteúdo 14"/>
          <p:cNvSpPr>
            <a:spLocks noGrp="1"/>
          </p:cNvSpPr>
          <p:nvPr>
            <p:ph sz="quarter" idx="26"/>
          </p:nvPr>
        </p:nvSpPr>
        <p:spPr>
          <a:xfrm>
            <a:off x="6208163" y="378936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20" name="Espaço Reservado para Conteúdo 14"/>
          <p:cNvSpPr>
            <a:spLocks noGrp="1"/>
          </p:cNvSpPr>
          <p:nvPr>
            <p:ph sz="quarter" idx="27"/>
          </p:nvPr>
        </p:nvSpPr>
        <p:spPr>
          <a:xfrm>
            <a:off x="9140276" y="3789363"/>
            <a:ext cx="2716763"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a:t>
            </a:r>
          </a:p>
        </p:txBody>
      </p:sp>
      <p:sp>
        <p:nvSpPr>
          <p:cNvPr id="14"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5"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6"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156741303"/>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p15:clr>
            <a:srgbClr val="FBAE40"/>
          </p15:clr>
        </p15:guide>
        <p15:guide id="5" orient="horz" pos="2251">
          <p15:clr>
            <a:srgbClr val="FBAE40"/>
          </p15:clr>
        </p15:guide>
        <p15:guide id="6" pos="2061">
          <p15:clr>
            <a:srgbClr val="FBAE40"/>
          </p15:clr>
        </p15:guide>
        <p15:guide id="7" pos="1923">
          <p15:clr>
            <a:srgbClr val="FBAE40"/>
          </p15:clr>
        </p15:guide>
        <p15:guide id="8" pos="5621">
          <p15:clr>
            <a:srgbClr val="FBAE40"/>
          </p15:clr>
        </p15:guide>
        <p15:guide id="9" pos="575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ítulo e conteúdo">
    <p:bg>
      <p:bgPr>
        <a:solidFill>
          <a:schemeClr val="bg1"/>
        </a:solidFill>
        <a:effectLst/>
      </p:bgPr>
    </p:bg>
    <p:spTree>
      <p:nvGrpSpPr>
        <p:cNvPr id="1" name=""/>
        <p:cNvGrpSpPr/>
        <p:nvPr/>
      </p:nvGrpSpPr>
      <p:grpSpPr>
        <a:xfrm>
          <a:off x="0" y="0"/>
          <a:ext cx="0" cy="0"/>
          <a:chOff x="0" y="0"/>
          <a:chExt cx="0" cy="0"/>
        </a:xfrm>
      </p:grpSpPr>
      <p:sp>
        <p:nvSpPr>
          <p:cNvPr id="22"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23"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26"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27" name="Espaço Reservado para Texto 3"/>
          <p:cNvSpPr>
            <a:spLocks noGrp="1"/>
          </p:cNvSpPr>
          <p:nvPr>
            <p:ph type="body" sz="quarter" idx="20" hasCustomPrompt="1"/>
          </p:nvPr>
        </p:nvSpPr>
        <p:spPr>
          <a:xfrm>
            <a:off x="336550" y="1268414"/>
            <a:ext cx="2716358" cy="340468"/>
          </a:xfrm>
        </p:spPr>
        <p:txBody>
          <a:bodyPr/>
          <a:lstStyle>
            <a:lvl1pPr>
              <a:defRPr b="1"/>
            </a:lvl1pPr>
          </a:lstStyle>
          <a:p>
            <a:pPr lvl="0"/>
            <a:r>
              <a:rPr lang="pt-BR" dirty="0"/>
              <a:t>Tópico 1</a:t>
            </a:r>
          </a:p>
        </p:txBody>
      </p:sp>
      <p:sp>
        <p:nvSpPr>
          <p:cNvPr id="28" name="Espaço Reservado para Conteúdo 14"/>
          <p:cNvSpPr>
            <a:spLocks noGrp="1"/>
          </p:cNvSpPr>
          <p:nvPr>
            <p:ph sz="quarter" idx="15"/>
          </p:nvPr>
        </p:nvSpPr>
        <p:spPr>
          <a:xfrm>
            <a:off x="336000" y="1682885"/>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29" name="Espaço Reservado para Texto 3"/>
          <p:cNvSpPr>
            <a:spLocks noGrp="1"/>
          </p:cNvSpPr>
          <p:nvPr>
            <p:ph type="body" sz="quarter" idx="23" hasCustomPrompt="1"/>
          </p:nvPr>
        </p:nvSpPr>
        <p:spPr>
          <a:xfrm>
            <a:off x="3277151" y="1268414"/>
            <a:ext cx="2716358" cy="340468"/>
          </a:xfrm>
        </p:spPr>
        <p:txBody>
          <a:bodyPr/>
          <a:lstStyle>
            <a:lvl1pPr>
              <a:defRPr b="1"/>
            </a:lvl1pPr>
          </a:lstStyle>
          <a:p>
            <a:pPr lvl="0"/>
            <a:r>
              <a:rPr lang="pt-BR" dirty="0"/>
              <a:t>Tópico 2</a:t>
            </a:r>
          </a:p>
        </p:txBody>
      </p:sp>
      <p:sp>
        <p:nvSpPr>
          <p:cNvPr id="30" name="Espaço Reservado para Conteúdo 14"/>
          <p:cNvSpPr>
            <a:spLocks noGrp="1"/>
          </p:cNvSpPr>
          <p:nvPr>
            <p:ph sz="quarter" idx="24"/>
          </p:nvPr>
        </p:nvSpPr>
        <p:spPr>
          <a:xfrm>
            <a:off x="3276601" y="1682885"/>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1" name="Espaço Reservado para Texto 3"/>
          <p:cNvSpPr>
            <a:spLocks noGrp="1"/>
          </p:cNvSpPr>
          <p:nvPr>
            <p:ph type="body" sz="quarter" idx="27" hasCustomPrompt="1"/>
          </p:nvPr>
        </p:nvSpPr>
        <p:spPr>
          <a:xfrm>
            <a:off x="6217607" y="1268414"/>
            <a:ext cx="2716358" cy="340468"/>
          </a:xfrm>
        </p:spPr>
        <p:txBody>
          <a:bodyPr/>
          <a:lstStyle>
            <a:lvl1pPr>
              <a:defRPr b="1"/>
            </a:lvl1pPr>
          </a:lstStyle>
          <a:p>
            <a:pPr lvl="0"/>
            <a:r>
              <a:rPr lang="pt-BR" dirty="0"/>
              <a:t>Tópico 3</a:t>
            </a:r>
          </a:p>
        </p:txBody>
      </p:sp>
      <p:sp>
        <p:nvSpPr>
          <p:cNvPr id="32" name="Espaço Reservado para Conteúdo 14"/>
          <p:cNvSpPr>
            <a:spLocks noGrp="1"/>
          </p:cNvSpPr>
          <p:nvPr>
            <p:ph sz="quarter" idx="28"/>
          </p:nvPr>
        </p:nvSpPr>
        <p:spPr>
          <a:xfrm>
            <a:off x="6217057" y="1682885"/>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3" name="Espaço Reservado para Texto 3"/>
          <p:cNvSpPr>
            <a:spLocks noGrp="1"/>
          </p:cNvSpPr>
          <p:nvPr>
            <p:ph type="body" sz="quarter" idx="31" hasCustomPrompt="1"/>
          </p:nvPr>
        </p:nvSpPr>
        <p:spPr>
          <a:xfrm>
            <a:off x="9158208" y="1268414"/>
            <a:ext cx="2716358" cy="340468"/>
          </a:xfrm>
        </p:spPr>
        <p:txBody>
          <a:bodyPr/>
          <a:lstStyle>
            <a:lvl1pPr>
              <a:defRPr b="1" baseline="0"/>
            </a:lvl1pPr>
          </a:lstStyle>
          <a:p>
            <a:pPr lvl="0"/>
            <a:r>
              <a:rPr lang="pt-BR" dirty="0"/>
              <a:t>Tópico 4</a:t>
            </a:r>
          </a:p>
        </p:txBody>
      </p:sp>
      <p:sp>
        <p:nvSpPr>
          <p:cNvPr id="34" name="Espaço Reservado para Conteúdo 14"/>
          <p:cNvSpPr>
            <a:spLocks noGrp="1"/>
          </p:cNvSpPr>
          <p:nvPr>
            <p:ph sz="quarter" idx="32"/>
          </p:nvPr>
        </p:nvSpPr>
        <p:spPr>
          <a:xfrm>
            <a:off x="9157658" y="1682885"/>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7" name="Espaço Reservado para Texto 3"/>
          <p:cNvSpPr>
            <a:spLocks noGrp="1"/>
          </p:cNvSpPr>
          <p:nvPr>
            <p:ph type="body" sz="quarter" idx="33" hasCustomPrompt="1"/>
          </p:nvPr>
        </p:nvSpPr>
        <p:spPr>
          <a:xfrm>
            <a:off x="336550" y="3787777"/>
            <a:ext cx="2716358" cy="340468"/>
          </a:xfrm>
        </p:spPr>
        <p:txBody>
          <a:bodyPr/>
          <a:lstStyle>
            <a:lvl1pPr>
              <a:defRPr b="1"/>
            </a:lvl1pPr>
          </a:lstStyle>
          <a:p>
            <a:pPr lvl="0"/>
            <a:r>
              <a:rPr lang="pt-BR" dirty="0"/>
              <a:t>Tópico 5</a:t>
            </a:r>
          </a:p>
        </p:txBody>
      </p:sp>
      <p:sp>
        <p:nvSpPr>
          <p:cNvPr id="38" name="Espaço Reservado para Conteúdo 14"/>
          <p:cNvSpPr>
            <a:spLocks noGrp="1"/>
          </p:cNvSpPr>
          <p:nvPr>
            <p:ph sz="quarter" idx="34"/>
          </p:nvPr>
        </p:nvSpPr>
        <p:spPr>
          <a:xfrm>
            <a:off x="336000" y="4202248"/>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39" name="Espaço Reservado para Texto 3"/>
          <p:cNvSpPr>
            <a:spLocks noGrp="1"/>
          </p:cNvSpPr>
          <p:nvPr>
            <p:ph type="body" sz="quarter" idx="35" hasCustomPrompt="1"/>
          </p:nvPr>
        </p:nvSpPr>
        <p:spPr>
          <a:xfrm>
            <a:off x="3277151" y="3787777"/>
            <a:ext cx="2716358" cy="340468"/>
          </a:xfrm>
        </p:spPr>
        <p:txBody>
          <a:bodyPr/>
          <a:lstStyle>
            <a:lvl1pPr>
              <a:defRPr b="1"/>
            </a:lvl1pPr>
          </a:lstStyle>
          <a:p>
            <a:pPr lvl="0"/>
            <a:r>
              <a:rPr lang="pt-BR" dirty="0"/>
              <a:t>Tópico 6</a:t>
            </a:r>
          </a:p>
        </p:txBody>
      </p:sp>
      <p:sp>
        <p:nvSpPr>
          <p:cNvPr id="40" name="Espaço Reservado para Conteúdo 14"/>
          <p:cNvSpPr>
            <a:spLocks noGrp="1"/>
          </p:cNvSpPr>
          <p:nvPr>
            <p:ph sz="quarter" idx="36"/>
          </p:nvPr>
        </p:nvSpPr>
        <p:spPr>
          <a:xfrm>
            <a:off x="3276601" y="4202248"/>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41" name="Espaço Reservado para Texto 3"/>
          <p:cNvSpPr>
            <a:spLocks noGrp="1"/>
          </p:cNvSpPr>
          <p:nvPr>
            <p:ph type="body" sz="quarter" idx="37" hasCustomPrompt="1"/>
          </p:nvPr>
        </p:nvSpPr>
        <p:spPr>
          <a:xfrm>
            <a:off x="6217607" y="3787777"/>
            <a:ext cx="2716358" cy="340468"/>
          </a:xfrm>
        </p:spPr>
        <p:txBody>
          <a:bodyPr/>
          <a:lstStyle>
            <a:lvl1pPr>
              <a:defRPr b="1"/>
            </a:lvl1pPr>
          </a:lstStyle>
          <a:p>
            <a:pPr lvl="0"/>
            <a:r>
              <a:rPr lang="pt-BR" dirty="0"/>
              <a:t>Tópico 7</a:t>
            </a:r>
          </a:p>
        </p:txBody>
      </p:sp>
      <p:sp>
        <p:nvSpPr>
          <p:cNvPr id="42" name="Espaço Reservado para Conteúdo 14"/>
          <p:cNvSpPr>
            <a:spLocks noGrp="1"/>
          </p:cNvSpPr>
          <p:nvPr>
            <p:ph sz="quarter" idx="38"/>
          </p:nvPr>
        </p:nvSpPr>
        <p:spPr>
          <a:xfrm>
            <a:off x="6217057" y="4202248"/>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51" name="Espaço Reservado para Texto 3"/>
          <p:cNvSpPr>
            <a:spLocks noGrp="1"/>
          </p:cNvSpPr>
          <p:nvPr>
            <p:ph type="body" sz="quarter" idx="39" hasCustomPrompt="1"/>
          </p:nvPr>
        </p:nvSpPr>
        <p:spPr>
          <a:xfrm>
            <a:off x="9158208" y="3787777"/>
            <a:ext cx="2716358" cy="340468"/>
          </a:xfrm>
        </p:spPr>
        <p:txBody>
          <a:bodyPr/>
          <a:lstStyle>
            <a:lvl1pPr>
              <a:defRPr b="1"/>
            </a:lvl1pPr>
          </a:lstStyle>
          <a:p>
            <a:pPr lvl="0"/>
            <a:r>
              <a:rPr lang="pt-BR" dirty="0"/>
              <a:t>Tópico 8</a:t>
            </a:r>
          </a:p>
        </p:txBody>
      </p:sp>
      <p:sp>
        <p:nvSpPr>
          <p:cNvPr id="52" name="Espaço Reservado para Conteúdo 14"/>
          <p:cNvSpPr>
            <a:spLocks noGrp="1"/>
          </p:cNvSpPr>
          <p:nvPr>
            <p:ph sz="quarter" idx="40"/>
          </p:nvPr>
        </p:nvSpPr>
        <p:spPr>
          <a:xfrm>
            <a:off x="9157658" y="4202248"/>
            <a:ext cx="2716763" cy="1890577"/>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Tree>
    <p:extLst>
      <p:ext uri="{BB962C8B-B14F-4D97-AF65-F5344CB8AC3E}">
        <p14:creationId xmlns:p14="http://schemas.microsoft.com/office/powerpoint/2010/main" val="3734521366"/>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guide id="6" pos="2061">
          <p15:clr>
            <a:srgbClr val="FBAE40"/>
          </p15:clr>
        </p15:guide>
        <p15:guide id="7" pos="1923">
          <p15:clr>
            <a:srgbClr val="FBAE40"/>
          </p15:clr>
        </p15:guide>
        <p15:guide id="8" pos="5621">
          <p15:clr>
            <a:srgbClr val="FBAE40"/>
          </p15:clr>
        </p15:guide>
        <p15:guide id="9" pos="575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Padrão">
    <p:bg>
      <p:bgPr>
        <a:solidFill>
          <a:schemeClr val="bg1"/>
        </a:soli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9"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0"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2967638769"/>
      </p:ext>
    </p:extLst>
  </p:cSld>
  <p:clrMapOvr>
    <a:masterClrMapping/>
  </p:clrMapOvr>
  <p:extLst mod="1">
    <p:ext uri="{DCECCB84-F9BA-43D5-87BE-67443E8EF086}">
      <p15:sldGuideLst xmlns:p15="http://schemas.microsoft.com/office/powerpoint/2012/main">
        <p15:guide id="1" orient="horz" pos="7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6" name="Espaço Reservado para Conteúdo 14"/>
          <p:cNvSpPr>
            <a:spLocks noGrp="1"/>
          </p:cNvSpPr>
          <p:nvPr>
            <p:ph sz="quarter" idx="15"/>
          </p:nvPr>
        </p:nvSpPr>
        <p:spPr>
          <a:xfrm>
            <a:off x="336000" y="1268413"/>
            <a:ext cx="1151945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7"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8"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3342565461"/>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sem Rodapé">
    <p:bg>
      <p:bgPr>
        <a:solidFill>
          <a:schemeClr val="bg1"/>
        </a:soli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6"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9"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3791903586"/>
      </p:ext>
    </p:extLst>
  </p:cSld>
  <p:clrMapOvr>
    <a:masterClrMapping/>
  </p:clrMapOvr>
  <p:extLst mod="1">
    <p:ext uri="{DCECCB84-F9BA-43D5-87BE-67443E8EF086}">
      <p15:sldGuideLst xmlns:p15="http://schemas.microsoft.com/office/powerpoint/2012/main">
        <p15:guide id="1" orient="horz" pos="7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em Br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722840"/>
      </p:ext>
    </p:extLst>
  </p:cSld>
  <p:clrMapOvr>
    <a:masterClrMapping/>
  </p:clrMapOvr>
  <p:extLst mod="1">
    <p:ext uri="{DCECCB84-F9BA-43D5-87BE-67443E8EF086}">
      <p15:sldGuideLst xmlns:p15="http://schemas.microsoft.com/office/powerpoint/2012/main">
        <p15:guide id="1" orient="horz" pos="7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61657" y="188914"/>
            <a:ext cx="9301732" cy="1673138"/>
          </a:xfrm>
        </p:spPr>
        <p:txBody>
          <a:bodyPr anchor="b">
            <a:normAutofit/>
          </a:bodyPr>
          <a:lstStyle>
            <a:lvl1pPr>
              <a:defRPr sz="4400" b="0">
                <a:solidFill>
                  <a:schemeClr val="accent1"/>
                </a:solidFill>
              </a:defRPr>
            </a:lvl1pPr>
          </a:lstStyle>
          <a:p>
            <a:r>
              <a:rPr lang="pt-BR" dirty="0"/>
              <a:t>Agenda</a:t>
            </a:r>
          </a:p>
        </p:txBody>
      </p:sp>
      <p:sp>
        <p:nvSpPr>
          <p:cNvPr id="3" name="Espaço Reservado para Texto 2"/>
          <p:cNvSpPr>
            <a:spLocks noGrp="1"/>
          </p:cNvSpPr>
          <p:nvPr>
            <p:ph type="body" idx="1" hasCustomPrompt="1"/>
          </p:nvPr>
        </p:nvSpPr>
        <p:spPr>
          <a:xfrm>
            <a:off x="2555306" y="1991540"/>
            <a:ext cx="9301732" cy="3993335"/>
          </a:xfrm>
        </p:spPr>
        <p:txBody>
          <a:bodyPr>
            <a:normAutofit/>
          </a:bodyPr>
          <a:lstStyle>
            <a:lvl1pPr marL="457206" marR="0" indent="-457206" algn="l" defTabSz="914411" rtl="0" eaLnBrk="1" fontAlgn="auto" latinLnBrk="0" hangingPunct="1">
              <a:lnSpc>
                <a:spcPct val="90000"/>
              </a:lnSpc>
              <a:spcBef>
                <a:spcPts val="1001"/>
              </a:spcBef>
              <a:spcAft>
                <a:spcPts val="0"/>
              </a:spcAft>
              <a:buClrTx/>
              <a:buSzTx/>
              <a:buFont typeface="+mj-lt"/>
              <a:buAutoNum type="arabicPeriod"/>
              <a:tabLst/>
              <a:defRPr sz="2400">
                <a:solidFill>
                  <a:schemeClr val="accent6"/>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a:p>
            <a:pPr marL="457206" marR="0" lvl="0" indent="-457206" algn="l" defTabSz="914411" rtl="0" eaLnBrk="1" fontAlgn="auto" latinLnBrk="0" hangingPunct="1">
              <a:lnSpc>
                <a:spcPct val="90000"/>
              </a:lnSpc>
              <a:spcBef>
                <a:spcPts val="1001"/>
              </a:spcBef>
              <a:spcAft>
                <a:spcPts val="0"/>
              </a:spcAft>
              <a:buClrTx/>
              <a:buSzTx/>
              <a:buFont typeface="+mj-lt"/>
              <a:buAutoNum type="arabicPeriod"/>
              <a:tabLst/>
              <a:defRPr/>
            </a:pPr>
            <a:r>
              <a:rPr lang="pt-BR" dirty="0"/>
              <a:t>Assunto</a:t>
            </a:r>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834" y="6200775"/>
            <a:ext cx="541032" cy="54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userDrawn="1"/>
        </p:nvSpPr>
        <p:spPr bwMode="auto">
          <a:xfrm>
            <a:off x="336000" y="6373220"/>
            <a:ext cx="9658418"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42900" fontAlgn="base">
              <a:spcBef>
                <a:spcPct val="0"/>
              </a:spcBef>
              <a:spcAft>
                <a:spcPct val="0"/>
              </a:spcAft>
              <a:defRPr sz="1400">
                <a:solidFill>
                  <a:schemeClr val="tx1"/>
                </a:solidFill>
                <a:latin typeface="Calibri" panose="020F0502020204030204" pitchFamily="34" charset="0"/>
              </a:defRPr>
            </a:lvl6pPr>
            <a:lvl7pPr marL="2971800" indent="-228600" defTabSz="342900" fontAlgn="base">
              <a:spcBef>
                <a:spcPct val="0"/>
              </a:spcBef>
              <a:spcAft>
                <a:spcPct val="0"/>
              </a:spcAft>
              <a:defRPr sz="1400">
                <a:solidFill>
                  <a:schemeClr val="tx1"/>
                </a:solidFill>
                <a:latin typeface="Calibri" panose="020F0502020204030204" pitchFamily="34" charset="0"/>
              </a:defRPr>
            </a:lvl7pPr>
            <a:lvl8pPr marL="3429000" indent="-228600" defTabSz="342900" fontAlgn="base">
              <a:spcBef>
                <a:spcPct val="0"/>
              </a:spcBef>
              <a:spcAft>
                <a:spcPct val="0"/>
              </a:spcAft>
              <a:defRPr sz="1400">
                <a:solidFill>
                  <a:schemeClr val="tx1"/>
                </a:solidFill>
                <a:latin typeface="Calibri" panose="020F0502020204030204" pitchFamily="34" charset="0"/>
              </a:defRPr>
            </a:lvl8pPr>
            <a:lvl9pPr marL="3886200" indent="-228600" defTabSz="342900" fontAlgn="base">
              <a:spcBef>
                <a:spcPct val="0"/>
              </a:spcBef>
              <a:spcAft>
                <a:spcPct val="0"/>
              </a:spcAft>
              <a:defRPr sz="1400">
                <a:solidFill>
                  <a:schemeClr val="tx1"/>
                </a:solidFill>
                <a:latin typeface="Calibri" panose="020F0502020204030204" pitchFamily="34" charset="0"/>
              </a:defRPr>
            </a:lvl9pPr>
          </a:lstStyle>
          <a:p>
            <a:r>
              <a:rPr lang="pt-BR" altLang="pt-BR" sz="1001" b="1" dirty="0">
                <a:solidFill>
                  <a:schemeClr val="accent6"/>
                </a:solidFill>
                <a:latin typeface="Arial" panose="020B0604020202020204" pitchFamily="34" charset="0"/>
                <a:ea typeface="ＭＳ Ｐゴシック" panose="020B0600070205080204" pitchFamily="34" charset="-128"/>
              </a:rPr>
              <a:t>DOTI </a:t>
            </a:r>
            <a:r>
              <a:rPr lang="pt-BR" altLang="pt-BR" sz="1001" dirty="0">
                <a:solidFill>
                  <a:schemeClr val="accent6"/>
                </a:solidFill>
                <a:latin typeface="Arial" panose="020B0604020202020204" pitchFamily="34" charset="0"/>
                <a:ea typeface="ＭＳ Ｐゴシック" panose="020B0600070205080204" pitchFamily="34" charset="-128"/>
              </a:rPr>
              <a:t>| Informação de Uso Interno</a:t>
            </a:r>
            <a:endParaRPr lang="en-US" altLang="pt-BR" sz="1001" dirty="0">
              <a:solidFill>
                <a:schemeClr val="accent6"/>
              </a:solidFill>
              <a:ea typeface="ＭＳ Ｐゴシック" panose="020B0600070205080204" pitchFamily="34" charset="-128"/>
            </a:endParaRPr>
          </a:p>
        </p:txBody>
      </p:sp>
    </p:spTree>
    <p:extLst>
      <p:ext uri="{BB962C8B-B14F-4D97-AF65-F5344CB8AC3E}">
        <p14:creationId xmlns:p14="http://schemas.microsoft.com/office/powerpoint/2010/main" val="30527174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sória de Capítulo">
    <p:bg>
      <p:bgPr>
        <a:solidFill>
          <a:schemeClr val="bg1">
            <a:lumMod val="95000"/>
          </a:schemeClr>
        </a:solidFill>
        <a:effectLst/>
      </p:bgPr>
    </p:bg>
    <p:spTree>
      <p:nvGrpSpPr>
        <p:cNvPr id="1" name=""/>
        <p:cNvGrpSpPr/>
        <p:nvPr/>
      </p:nvGrpSpPr>
      <p:grpSpPr>
        <a:xfrm>
          <a:off x="0" y="0"/>
          <a:ext cx="0" cy="0"/>
          <a:chOff x="0" y="0"/>
          <a:chExt cx="0" cy="0"/>
        </a:xfrm>
      </p:grpSpPr>
      <p:sp>
        <p:nvSpPr>
          <p:cNvPr id="11" name="Arredondar Retângulo em um Canto Único 10"/>
          <p:cNvSpPr/>
          <p:nvPr userDrawn="1"/>
        </p:nvSpPr>
        <p:spPr>
          <a:xfrm flipH="1">
            <a:off x="5453081" y="1862052"/>
            <a:ext cx="6738919" cy="4995948"/>
          </a:xfrm>
          <a:prstGeom prst="round1Rect">
            <a:avLst>
              <a:gd name="adj" fmla="val 346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1" dirty="0">
              <a:solidFill>
                <a:schemeClr val="accent6"/>
              </a:solidFill>
            </a:endParaRPr>
          </a:p>
        </p:txBody>
      </p:sp>
      <p:sp>
        <p:nvSpPr>
          <p:cNvPr id="2" name="Título 1"/>
          <p:cNvSpPr>
            <a:spLocks noGrp="1"/>
          </p:cNvSpPr>
          <p:nvPr>
            <p:ph type="title" hasCustomPrompt="1"/>
          </p:nvPr>
        </p:nvSpPr>
        <p:spPr>
          <a:xfrm>
            <a:off x="6168570" y="2519464"/>
            <a:ext cx="5660573" cy="1419466"/>
          </a:xfrm>
        </p:spPr>
        <p:txBody>
          <a:bodyPr anchor="b">
            <a:normAutofit/>
          </a:bodyPr>
          <a:lstStyle>
            <a:lvl1pPr marL="0" indent="0">
              <a:buFont typeface="+mj-lt"/>
              <a:buNone/>
              <a:defRPr sz="4800" b="0">
                <a:solidFill>
                  <a:schemeClr val="accent5"/>
                </a:solidFill>
              </a:defRPr>
            </a:lvl1pPr>
          </a:lstStyle>
          <a:p>
            <a:r>
              <a:rPr lang="pt-BR" dirty="0"/>
              <a:t>Divisória </a:t>
            </a:r>
            <a:br>
              <a:rPr lang="pt-BR" dirty="0"/>
            </a:br>
            <a:r>
              <a:rPr lang="pt-BR" dirty="0"/>
              <a:t>de Capítulo</a:t>
            </a:r>
          </a:p>
        </p:txBody>
      </p:sp>
      <p:pic>
        <p:nvPicPr>
          <p:cNvPr id="13" name="Picture 5"/>
          <p:cNvPicPr>
            <a:picLocks/>
          </p:cNvPicPr>
          <p:nvPr/>
        </p:nvPicPr>
        <p:blipFill>
          <a:blip r:embed="rId2"/>
          <a:stretch>
            <a:fillRect/>
          </a:stretch>
        </p:blipFill>
        <p:spPr>
          <a:xfrm>
            <a:off x="373042" y="228986"/>
            <a:ext cx="1829191" cy="1831862"/>
          </a:xfrm>
          <a:prstGeom prst="rect">
            <a:avLst/>
          </a:prstGeom>
        </p:spPr>
      </p:pic>
      <p:sp>
        <p:nvSpPr>
          <p:cNvPr id="5" name="Espaço Reservado para Texto 4"/>
          <p:cNvSpPr>
            <a:spLocks noGrp="1"/>
          </p:cNvSpPr>
          <p:nvPr>
            <p:ph type="body" sz="quarter" idx="10"/>
          </p:nvPr>
        </p:nvSpPr>
        <p:spPr>
          <a:xfrm>
            <a:off x="6168570" y="4066162"/>
            <a:ext cx="5660573" cy="2026663"/>
          </a:xfrm>
        </p:spPr>
        <p:txBody>
          <a:bodyPr>
            <a:noAutofit/>
          </a:bodyPr>
          <a:lstStyle>
            <a:lvl1pPr>
              <a:defRPr sz="2000">
                <a:solidFill>
                  <a:schemeClr val="accent6"/>
                </a:solidFill>
              </a:defRPr>
            </a:lvl1pPr>
            <a:lvl2pPr>
              <a:defRPr sz="2400">
                <a:solidFill>
                  <a:schemeClr val="accent6"/>
                </a:solidFill>
              </a:defRPr>
            </a:lvl2pPr>
            <a:lvl3pPr>
              <a:defRPr sz="2400">
                <a:solidFill>
                  <a:schemeClr val="accent6"/>
                </a:solidFill>
              </a:defRPr>
            </a:lvl3pPr>
            <a:lvl4pPr>
              <a:defRPr sz="2400">
                <a:solidFill>
                  <a:schemeClr val="accent6"/>
                </a:solidFill>
              </a:defRPr>
            </a:lvl4pPr>
            <a:lvl5pPr>
              <a:defRPr sz="2400">
                <a:solidFill>
                  <a:schemeClr val="accent6"/>
                </a:solidFill>
              </a:defRPr>
            </a:lvl5pPr>
          </a:lstStyle>
          <a:p>
            <a:pPr lvl="0"/>
            <a:r>
              <a:rPr lang="pt-BR" dirty="0"/>
              <a:t>Clique para editar o texto mestre</a:t>
            </a:r>
          </a:p>
        </p:txBody>
      </p:sp>
      <p:sp>
        <p:nvSpPr>
          <p:cNvPr id="7" name="TextBox 9"/>
          <p:cNvSpPr txBox="1">
            <a:spLocks noChangeArrowheads="1"/>
          </p:cNvSpPr>
          <p:nvPr userDrawn="1"/>
        </p:nvSpPr>
        <p:spPr bwMode="auto">
          <a:xfrm>
            <a:off x="336000" y="6373220"/>
            <a:ext cx="9658418"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42900" fontAlgn="base">
              <a:spcBef>
                <a:spcPct val="0"/>
              </a:spcBef>
              <a:spcAft>
                <a:spcPct val="0"/>
              </a:spcAft>
              <a:defRPr sz="1400">
                <a:solidFill>
                  <a:schemeClr val="tx1"/>
                </a:solidFill>
                <a:latin typeface="Calibri" panose="020F0502020204030204" pitchFamily="34" charset="0"/>
              </a:defRPr>
            </a:lvl6pPr>
            <a:lvl7pPr marL="2971800" indent="-228600" defTabSz="342900" fontAlgn="base">
              <a:spcBef>
                <a:spcPct val="0"/>
              </a:spcBef>
              <a:spcAft>
                <a:spcPct val="0"/>
              </a:spcAft>
              <a:defRPr sz="1400">
                <a:solidFill>
                  <a:schemeClr val="tx1"/>
                </a:solidFill>
                <a:latin typeface="Calibri" panose="020F0502020204030204" pitchFamily="34" charset="0"/>
              </a:defRPr>
            </a:lvl7pPr>
            <a:lvl8pPr marL="3429000" indent="-228600" defTabSz="342900" fontAlgn="base">
              <a:spcBef>
                <a:spcPct val="0"/>
              </a:spcBef>
              <a:spcAft>
                <a:spcPct val="0"/>
              </a:spcAft>
              <a:defRPr sz="1400">
                <a:solidFill>
                  <a:schemeClr val="tx1"/>
                </a:solidFill>
                <a:latin typeface="Calibri" panose="020F0502020204030204" pitchFamily="34" charset="0"/>
              </a:defRPr>
            </a:lvl8pPr>
            <a:lvl9pPr marL="3886200" indent="-228600" defTabSz="342900" fontAlgn="base">
              <a:spcBef>
                <a:spcPct val="0"/>
              </a:spcBef>
              <a:spcAft>
                <a:spcPct val="0"/>
              </a:spcAft>
              <a:defRPr sz="1400">
                <a:solidFill>
                  <a:schemeClr val="tx1"/>
                </a:solidFill>
                <a:latin typeface="Calibri" panose="020F0502020204030204" pitchFamily="34" charset="0"/>
              </a:defRPr>
            </a:lvl9pPr>
          </a:lstStyle>
          <a:p>
            <a:r>
              <a:rPr lang="pt-BR" altLang="pt-BR" sz="1001" b="1" dirty="0">
                <a:solidFill>
                  <a:schemeClr val="accent6"/>
                </a:solidFill>
                <a:latin typeface="Arial" panose="020B0604020202020204" pitchFamily="34" charset="0"/>
                <a:ea typeface="ＭＳ Ｐゴシック" panose="020B0600070205080204" pitchFamily="34" charset="-128"/>
              </a:rPr>
              <a:t>DOTI </a:t>
            </a:r>
            <a:r>
              <a:rPr lang="pt-BR" altLang="pt-BR" sz="1001" dirty="0">
                <a:solidFill>
                  <a:schemeClr val="accent6"/>
                </a:solidFill>
                <a:latin typeface="Arial" panose="020B0604020202020204" pitchFamily="34" charset="0"/>
                <a:ea typeface="ＭＳ Ｐゴシック" panose="020B0600070205080204" pitchFamily="34" charset="-128"/>
              </a:rPr>
              <a:t>| Informação de Uso Interno</a:t>
            </a:r>
            <a:endParaRPr lang="en-US" altLang="pt-BR" sz="1001" dirty="0">
              <a:solidFill>
                <a:schemeClr val="accent6"/>
              </a:solidFill>
              <a:ea typeface="ＭＳ Ｐゴシック" panose="020B0600070205080204" pitchFamily="34" charset="-128"/>
            </a:endParaRPr>
          </a:p>
        </p:txBody>
      </p:sp>
    </p:spTree>
    <p:extLst>
      <p:ext uri="{BB962C8B-B14F-4D97-AF65-F5344CB8AC3E}">
        <p14:creationId xmlns:p14="http://schemas.microsoft.com/office/powerpoint/2010/main" val="42882676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36000" y="1268413"/>
            <a:ext cx="565205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9" name="Espaço Reservado para Conteúdo 14"/>
          <p:cNvSpPr>
            <a:spLocks noGrp="1"/>
          </p:cNvSpPr>
          <p:nvPr>
            <p:ph sz="quarter" idx="18"/>
          </p:nvPr>
        </p:nvSpPr>
        <p:spPr>
          <a:xfrm>
            <a:off x="6203950" y="1268413"/>
            <a:ext cx="5652050" cy="4824412"/>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0"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1"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2"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497242736"/>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ítulo e conteúdo">
    <p:bg>
      <p:bgPr>
        <a:solidFill>
          <a:schemeClr val="bg1"/>
        </a:soli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1"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2"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9" name="Espaço Reservado para Conteúdo 14"/>
          <p:cNvSpPr>
            <a:spLocks noGrp="1"/>
          </p:cNvSpPr>
          <p:nvPr>
            <p:ph sz="quarter" idx="15"/>
          </p:nvPr>
        </p:nvSpPr>
        <p:spPr>
          <a:xfrm>
            <a:off x="336000" y="1682884"/>
            <a:ext cx="5652050"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5" name="Espaço Reservado para Texto 3"/>
          <p:cNvSpPr>
            <a:spLocks noGrp="1"/>
          </p:cNvSpPr>
          <p:nvPr>
            <p:ph type="body" sz="quarter" idx="19" hasCustomPrompt="1"/>
          </p:nvPr>
        </p:nvSpPr>
        <p:spPr>
          <a:xfrm>
            <a:off x="336550" y="1268413"/>
            <a:ext cx="5651500" cy="336651"/>
          </a:xfrm>
        </p:spPr>
        <p:txBody>
          <a:bodyPr/>
          <a:lstStyle>
            <a:lvl1pPr>
              <a:defRPr b="1"/>
            </a:lvl1pPr>
          </a:lstStyle>
          <a:p>
            <a:pPr lvl="0"/>
            <a:r>
              <a:rPr lang="pt-BR" dirty="0"/>
              <a:t>Tópico 1</a:t>
            </a:r>
          </a:p>
        </p:txBody>
      </p:sp>
      <p:sp>
        <p:nvSpPr>
          <p:cNvPr id="16" name="Espaço Reservado para Conteúdo 14"/>
          <p:cNvSpPr>
            <a:spLocks noGrp="1"/>
          </p:cNvSpPr>
          <p:nvPr>
            <p:ph sz="quarter" idx="20"/>
          </p:nvPr>
        </p:nvSpPr>
        <p:spPr>
          <a:xfrm>
            <a:off x="6203400" y="1682884"/>
            <a:ext cx="5652050" cy="4409940"/>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7" name="Espaço Reservado para Texto 3"/>
          <p:cNvSpPr>
            <a:spLocks noGrp="1"/>
          </p:cNvSpPr>
          <p:nvPr>
            <p:ph type="body" sz="quarter" idx="21" hasCustomPrompt="1"/>
          </p:nvPr>
        </p:nvSpPr>
        <p:spPr>
          <a:xfrm>
            <a:off x="6203950" y="1268413"/>
            <a:ext cx="5651500" cy="336651"/>
          </a:xfrm>
        </p:spPr>
        <p:txBody>
          <a:bodyPr/>
          <a:lstStyle>
            <a:lvl1pPr>
              <a:defRPr b="1"/>
            </a:lvl1pPr>
          </a:lstStyle>
          <a:p>
            <a:pPr lvl="0"/>
            <a:r>
              <a:rPr lang="pt-BR" dirty="0"/>
              <a:t>Tópico 2</a:t>
            </a:r>
          </a:p>
        </p:txBody>
      </p:sp>
    </p:spTree>
    <p:extLst>
      <p:ext uri="{BB962C8B-B14F-4D97-AF65-F5344CB8AC3E}">
        <p14:creationId xmlns:p14="http://schemas.microsoft.com/office/powerpoint/2010/main" val="1848102688"/>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36000" y="1268413"/>
            <a:ext cx="115194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3" name="Espaço Reservado para Conteúdo 14"/>
          <p:cNvSpPr>
            <a:spLocks noGrp="1"/>
          </p:cNvSpPr>
          <p:nvPr>
            <p:ph sz="quarter" idx="18"/>
          </p:nvPr>
        </p:nvSpPr>
        <p:spPr>
          <a:xfrm>
            <a:off x="336000" y="3789363"/>
            <a:ext cx="115194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9"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0"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1"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2092103380"/>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ítulo e conteúdo">
    <p:bg>
      <p:bgPr>
        <a:solidFill>
          <a:schemeClr val="bg1"/>
        </a:soli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1"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2"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
        <p:nvSpPr>
          <p:cNvPr id="9" name="Espaço Reservado para Conteúdo 14"/>
          <p:cNvSpPr>
            <a:spLocks noGrp="1"/>
          </p:cNvSpPr>
          <p:nvPr>
            <p:ph sz="quarter" idx="15"/>
          </p:nvPr>
        </p:nvSpPr>
        <p:spPr>
          <a:xfrm>
            <a:off x="336000" y="1682884"/>
            <a:ext cx="115194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3" name="Espaço Reservado para Texto 3"/>
          <p:cNvSpPr>
            <a:spLocks noGrp="1"/>
          </p:cNvSpPr>
          <p:nvPr>
            <p:ph type="body" sz="quarter" idx="19" hasCustomPrompt="1"/>
          </p:nvPr>
        </p:nvSpPr>
        <p:spPr>
          <a:xfrm>
            <a:off x="336549" y="1268413"/>
            <a:ext cx="11518329" cy="336651"/>
          </a:xfrm>
        </p:spPr>
        <p:txBody>
          <a:bodyPr/>
          <a:lstStyle>
            <a:lvl1pPr>
              <a:defRPr b="1"/>
            </a:lvl1pPr>
          </a:lstStyle>
          <a:p>
            <a:pPr lvl="0"/>
            <a:r>
              <a:rPr lang="pt-BR" dirty="0"/>
              <a:t>Tópico 1</a:t>
            </a:r>
          </a:p>
        </p:txBody>
      </p:sp>
      <p:sp>
        <p:nvSpPr>
          <p:cNvPr id="14" name="Espaço Reservado para Conteúdo 14"/>
          <p:cNvSpPr>
            <a:spLocks noGrp="1"/>
          </p:cNvSpPr>
          <p:nvPr>
            <p:ph sz="quarter" idx="20"/>
          </p:nvPr>
        </p:nvSpPr>
        <p:spPr>
          <a:xfrm>
            <a:off x="336000" y="4203834"/>
            <a:ext cx="11519450" cy="1890579"/>
          </a:xfrm>
        </p:spPr>
        <p:txBody>
          <a:bodyPr>
            <a:normAutofit/>
          </a:bodyPr>
          <a:lstStyle>
            <a:lvl1pPr marL="180000" indent="-180000">
              <a:spcBef>
                <a:spcPts val="1200"/>
              </a:spcBef>
              <a:buFont typeface="Arial" panose="020B0604020202020204" pitchFamily="34" charset="0"/>
              <a:buChar char="•"/>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a:t>Clique para editar o texto mestre</a:t>
            </a:r>
          </a:p>
        </p:txBody>
      </p:sp>
      <p:sp>
        <p:nvSpPr>
          <p:cNvPr id="15" name="Espaço Reservado para Texto 3"/>
          <p:cNvSpPr>
            <a:spLocks noGrp="1"/>
          </p:cNvSpPr>
          <p:nvPr>
            <p:ph type="body" sz="quarter" idx="21" hasCustomPrompt="1"/>
          </p:nvPr>
        </p:nvSpPr>
        <p:spPr>
          <a:xfrm>
            <a:off x="336549" y="3789363"/>
            <a:ext cx="11518329" cy="336651"/>
          </a:xfrm>
        </p:spPr>
        <p:txBody>
          <a:bodyPr/>
          <a:lstStyle>
            <a:lvl1pPr>
              <a:defRPr b="1"/>
            </a:lvl1pPr>
          </a:lstStyle>
          <a:p>
            <a:pPr lvl="0"/>
            <a:r>
              <a:rPr lang="pt-BR" dirty="0"/>
              <a:t>Tópico 2</a:t>
            </a:r>
          </a:p>
        </p:txBody>
      </p:sp>
    </p:spTree>
    <p:extLst>
      <p:ext uri="{BB962C8B-B14F-4D97-AF65-F5344CB8AC3E}">
        <p14:creationId xmlns:p14="http://schemas.microsoft.com/office/powerpoint/2010/main" val="1924555750"/>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ítulo e conteúdo">
    <p:bg>
      <p:bgPr>
        <a:solidFill>
          <a:schemeClr val="bg1"/>
        </a:solidFill>
        <a:effectLst/>
      </p:bgPr>
    </p:bg>
    <p:spTree>
      <p:nvGrpSpPr>
        <p:cNvPr id="1" name=""/>
        <p:cNvGrpSpPr/>
        <p:nvPr/>
      </p:nvGrpSpPr>
      <p:grpSpPr>
        <a:xfrm>
          <a:off x="0" y="0"/>
          <a:ext cx="0" cy="0"/>
          <a:chOff x="0" y="0"/>
          <a:chExt cx="0" cy="0"/>
        </a:xfrm>
      </p:grpSpPr>
      <p:sp>
        <p:nvSpPr>
          <p:cNvPr id="6" name="Espaço Reservado para Conteúdo 14"/>
          <p:cNvSpPr>
            <a:spLocks noGrp="1"/>
          </p:cNvSpPr>
          <p:nvPr>
            <p:ph sz="quarter" idx="15"/>
          </p:nvPr>
        </p:nvSpPr>
        <p:spPr>
          <a:xfrm>
            <a:off x="336000" y="1268413"/>
            <a:ext cx="56520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9" name="Espaço Reservado para Conteúdo 14"/>
          <p:cNvSpPr>
            <a:spLocks noGrp="1"/>
          </p:cNvSpPr>
          <p:nvPr>
            <p:ph sz="quarter" idx="18"/>
          </p:nvPr>
        </p:nvSpPr>
        <p:spPr>
          <a:xfrm>
            <a:off x="6203950" y="1268413"/>
            <a:ext cx="56520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5" name="Espaço Reservado para Conteúdo 14"/>
          <p:cNvSpPr>
            <a:spLocks noGrp="1"/>
          </p:cNvSpPr>
          <p:nvPr>
            <p:ph sz="quarter" idx="19"/>
          </p:nvPr>
        </p:nvSpPr>
        <p:spPr>
          <a:xfrm>
            <a:off x="336000" y="3792775"/>
            <a:ext cx="56520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6" name="Espaço Reservado para Conteúdo 14"/>
          <p:cNvSpPr>
            <a:spLocks noGrp="1"/>
          </p:cNvSpPr>
          <p:nvPr>
            <p:ph sz="quarter" idx="20"/>
          </p:nvPr>
        </p:nvSpPr>
        <p:spPr>
          <a:xfrm>
            <a:off x="6203950" y="3792775"/>
            <a:ext cx="5652050" cy="2305050"/>
          </a:xfrm>
        </p:spPr>
        <p:txBody>
          <a:bodyPr>
            <a:normAutofit/>
          </a:bodyPr>
          <a:lstStyle>
            <a:lvl1pPr marL="0" indent="0">
              <a:buFont typeface="Arial" panose="020B0604020202020204" pitchFamily="34" charset="0"/>
              <a:buNone/>
              <a:defRPr sz="1400" b="0">
                <a:solidFill>
                  <a:schemeClr val="accent6"/>
                </a:solidFill>
              </a:defRPr>
            </a:lvl1pPr>
            <a:lvl2pPr marL="180000" indent="180000">
              <a:lnSpc>
                <a:spcPct val="100000"/>
              </a:lnSpc>
              <a:spcBef>
                <a:spcPts val="1200"/>
              </a:spcBef>
              <a:defRPr sz="1100" b="0">
                <a:solidFill>
                  <a:schemeClr val="accent6"/>
                </a:solidFill>
              </a:defRPr>
            </a:lvl2pPr>
            <a:lvl3pPr>
              <a:defRPr sz="1200">
                <a:solidFill>
                  <a:schemeClr val="accent6"/>
                </a:solidFill>
              </a:defRPr>
            </a:lvl3pPr>
            <a:lvl4pPr>
              <a:defRPr sz="1100">
                <a:solidFill>
                  <a:schemeClr val="accent6"/>
                </a:solidFill>
              </a:defRPr>
            </a:lvl4pPr>
            <a:lvl5pPr>
              <a:defRPr sz="1100">
                <a:solidFill>
                  <a:schemeClr val="accent6"/>
                </a:solidFill>
              </a:defRPr>
            </a:lvl5pPr>
          </a:lstStyle>
          <a:p>
            <a:pPr lvl="0"/>
            <a:r>
              <a:rPr lang="pt-BR" dirty="0"/>
              <a:t>Clique para editar o texto mestre</a:t>
            </a:r>
          </a:p>
        </p:txBody>
      </p:sp>
      <p:sp>
        <p:nvSpPr>
          <p:cNvPr id="10" name="Título 1"/>
          <p:cNvSpPr>
            <a:spLocks noGrp="1"/>
          </p:cNvSpPr>
          <p:nvPr>
            <p:ph type="title"/>
          </p:nvPr>
        </p:nvSpPr>
        <p:spPr>
          <a:xfrm>
            <a:off x="336000" y="197227"/>
            <a:ext cx="11520000" cy="240923"/>
          </a:xfrm>
        </p:spPr>
        <p:txBody>
          <a:bodyPr>
            <a:normAutofit/>
          </a:bodyPr>
          <a:lstStyle>
            <a:lvl1pPr>
              <a:defRPr sz="1400" b="1">
                <a:solidFill>
                  <a:schemeClr val="accent6"/>
                </a:solidFill>
              </a:defRPr>
            </a:lvl1pPr>
          </a:lstStyle>
          <a:p>
            <a:r>
              <a:rPr lang="pt-BR" dirty="0"/>
              <a:t>Clique para editar o título mestre</a:t>
            </a:r>
          </a:p>
        </p:txBody>
      </p:sp>
      <p:sp>
        <p:nvSpPr>
          <p:cNvPr id="11" name="Espaço Reservado para Texto 6"/>
          <p:cNvSpPr>
            <a:spLocks noGrp="1"/>
          </p:cNvSpPr>
          <p:nvPr>
            <p:ph type="body" sz="quarter" idx="16"/>
          </p:nvPr>
        </p:nvSpPr>
        <p:spPr>
          <a:xfrm>
            <a:off x="336550" y="467131"/>
            <a:ext cx="11518900" cy="388938"/>
          </a:xfrm>
        </p:spPr>
        <p:txBody>
          <a:bodyPr vert="horz" lIns="91440" tIns="45720" rIns="91440" bIns="45720" rtlCol="0" anchor="ctr">
            <a:noAutofit/>
          </a:bodyPr>
          <a:lstStyle>
            <a:lvl1pPr>
              <a:defRPr lang="pt-BR" sz="2800" b="0" dirty="0">
                <a:solidFill>
                  <a:schemeClr val="accent5"/>
                </a:solidFill>
              </a:defRPr>
            </a:lvl1pPr>
          </a:lstStyle>
          <a:p>
            <a:pPr lvl="0"/>
            <a:r>
              <a:rPr lang="pt-BR" dirty="0"/>
              <a:t>Clique para editar o texto mestre</a:t>
            </a:r>
          </a:p>
        </p:txBody>
      </p:sp>
      <p:sp>
        <p:nvSpPr>
          <p:cNvPr id="12" name="Espaço Reservado para Texto 6"/>
          <p:cNvSpPr>
            <a:spLocks noGrp="1"/>
          </p:cNvSpPr>
          <p:nvPr>
            <p:ph type="body" sz="quarter" idx="17"/>
          </p:nvPr>
        </p:nvSpPr>
        <p:spPr>
          <a:xfrm>
            <a:off x="336550" y="835809"/>
            <a:ext cx="11518900" cy="241950"/>
          </a:xfrm>
        </p:spPr>
        <p:txBody>
          <a:bodyPr vert="horz" lIns="91440" tIns="45720" rIns="91440" bIns="45720" rtlCol="0" anchor="t">
            <a:noAutofit/>
          </a:bodyPr>
          <a:lstStyle>
            <a:lvl1pPr>
              <a:defRPr lang="pt-BR" sz="1600" b="0" dirty="0"/>
            </a:lvl1pPr>
          </a:lstStyle>
          <a:p>
            <a:pPr lvl="0"/>
            <a:r>
              <a:rPr lang="pt-BR" dirty="0"/>
              <a:t>Clique para editar o texto mestre</a:t>
            </a:r>
          </a:p>
        </p:txBody>
      </p:sp>
    </p:spTree>
    <p:extLst>
      <p:ext uri="{BB962C8B-B14F-4D97-AF65-F5344CB8AC3E}">
        <p14:creationId xmlns:p14="http://schemas.microsoft.com/office/powerpoint/2010/main" val="3248635597"/>
      </p:ext>
    </p:extLst>
  </p:cSld>
  <p:clrMapOvr>
    <a:masterClrMapping/>
  </p:clrMapOvr>
  <p:extLst mod="1">
    <p:ext uri="{DCECCB84-F9BA-43D5-87BE-67443E8EF086}">
      <p15:sldGuideLst xmlns:p15="http://schemas.microsoft.com/office/powerpoint/2012/main">
        <p15:guide id="1" orient="horz" pos="799">
          <p15:clr>
            <a:srgbClr val="FBAE40"/>
          </p15:clr>
        </p15:guide>
        <p15:guide id="2" pos="3908">
          <p15:clr>
            <a:srgbClr val="FBAE40"/>
          </p15:clr>
        </p15:guide>
        <p15:guide id="3" pos="3772">
          <p15:clr>
            <a:srgbClr val="FBAE40"/>
          </p15:clr>
        </p15:guide>
        <p15:guide id="4" orient="horz" pos="2387" userDrawn="1">
          <p15:clr>
            <a:srgbClr val="FBAE40"/>
          </p15:clr>
        </p15:guide>
        <p15:guide id="5" orient="horz" pos="22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36000" y="1019165"/>
            <a:ext cx="11520000" cy="5073660"/>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9" name="Picture 2"/>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428834" y="6213475"/>
            <a:ext cx="541032" cy="54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Título 1"/>
          <p:cNvSpPr>
            <a:spLocks noGrp="1"/>
          </p:cNvSpPr>
          <p:nvPr>
            <p:ph type="title"/>
          </p:nvPr>
        </p:nvSpPr>
        <p:spPr>
          <a:xfrm>
            <a:off x="336000" y="197227"/>
            <a:ext cx="11520000" cy="821939"/>
          </a:xfrm>
          <a:prstGeom prst="rect">
            <a:avLst/>
          </a:prstGeom>
        </p:spPr>
        <p:txBody>
          <a:bodyPr vert="horz" lIns="91440" tIns="45720" rIns="91440" bIns="45720" rtlCol="0" anchor="t">
            <a:normAutofit/>
          </a:bodyPr>
          <a:lstStyle/>
          <a:p>
            <a:r>
              <a:rPr lang="pt-BR" dirty="0"/>
              <a:t>Clique para editar o título mestre</a:t>
            </a:r>
          </a:p>
        </p:txBody>
      </p:sp>
      <p:sp>
        <p:nvSpPr>
          <p:cNvPr id="13" name="TextBox 9"/>
          <p:cNvSpPr txBox="1">
            <a:spLocks noChangeArrowheads="1"/>
          </p:cNvSpPr>
          <p:nvPr/>
        </p:nvSpPr>
        <p:spPr bwMode="auto">
          <a:xfrm>
            <a:off x="336000" y="6373220"/>
            <a:ext cx="9658418"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342900" fontAlgn="base">
              <a:spcBef>
                <a:spcPct val="0"/>
              </a:spcBef>
              <a:spcAft>
                <a:spcPct val="0"/>
              </a:spcAft>
              <a:defRPr sz="1400">
                <a:solidFill>
                  <a:schemeClr val="tx1"/>
                </a:solidFill>
                <a:latin typeface="Calibri" panose="020F0502020204030204" pitchFamily="34" charset="0"/>
              </a:defRPr>
            </a:lvl6pPr>
            <a:lvl7pPr marL="2971800" indent="-228600" defTabSz="342900" fontAlgn="base">
              <a:spcBef>
                <a:spcPct val="0"/>
              </a:spcBef>
              <a:spcAft>
                <a:spcPct val="0"/>
              </a:spcAft>
              <a:defRPr sz="1400">
                <a:solidFill>
                  <a:schemeClr val="tx1"/>
                </a:solidFill>
                <a:latin typeface="Calibri" panose="020F0502020204030204" pitchFamily="34" charset="0"/>
              </a:defRPr>
            </a:lvl7pPr>
            <a:lvl8pPr marL="3429000" indent="-228600" defTabSz="342900" fontAlgn="base">
              <a:spcBef>
                <a:spcPct val="0"/>
              </a:spcBef>
              <a:spcAft>
                <a:spcPct val="0"/>
              </a:spcAft>
              <a:defRPr sz="1400">
                <a:solidFill>
                  <a:schemeClr val="tx1"/>
                </a:solidFill>
                <a:latin typeface="Calibri" panose="020F0502020204030204" pitchFamily="34" charset="0"/>
              </a:defRPr>
            </a:lvl8pPr>
            <a:lvl9pPr marL="3886200" indent="-228600" defTabSz="342900" fontAlgn="base">
              <a:spcBef>
                <a:spcPct val="0"/>
              </a:spcBef>
              <a:spcAft>
                <a:spcPct val="0"/>
              </a:spcAft>
              <a:defRPr sz="1400">
                <a:solidFill>
                  <a:schemeClr val="tx1"/>
                </a:solidFill>
                <a:latin typeface="Calibri" panose="020F0502020204030204" pitchFamily="34" charset="0"/>
              </a:defRPr>
            </a:lvl9pPr>
          </a:lstStyle>
          <a:p>
            <a:r>
              <a:rPr lang="pt-BR" altLang="pt-BR" sz="1001" b="1" dirty="0">
                <a:solidFill>
                  <a:schemeClr val="accent6"/>
                </a:solidFill>
                <a:latin typeface="Arial" panose="020B0604020202020204" pitchFamily="34" charset="0"/>
                <a:ea typeface="ＭＳ Ｐゴシック" panose="020B0600070205080204" pitchFamily="34" charset="-128"/>
              </a:rPr>
              <a:t>DOTI </a:t>
            </a:r>
            <a:r>
              <a:rPr lang="pt-BR" altLang="pt-BR" sz="1001" dirty="0">
                <a:solidFill>
                  <a:schemeClr val="accent6"/>
                </a:solidFill>
                <a:latin typeface="Arial" panose="020B0604020202020204" pitchFamily="34" charset="0"/>
                <a:ea typeface="ＭＳ Ｐゴシック" panose="020B0600070205080204" pitchFamily="34" charset="-128"/>
              </a:rPr>
              <a:t>| Informação de Uso Interno</a:t>
            </a:r>
            <a:endParaRPr lang="en-US" altLang="pt-BR" sz="1001" dirty="0">
              <a:solidFill>
                <a:schemeClr val="accent6"/>
              </a:solidFill>
              <a:ea typeface="ＭＳ Ｐゴシック" panose="020B0600070205080204" pitchFamily="34" charset="-128"/>
            </a:endParaRPr>
          </a:p>
        </p:txBody>
      </p:sp>
      <p:sp>
        <p:nvSpPr>
          <p:cNvPr id="8" name="CaixaDeTexto 7"/>
          <p:cNvSpPr txBox="1"/>
          <p:nvPr userDrawn="1"/>
        </p:nvSpPr>
        <p:spPr>
          <a:xfrm>
            <a:off x="10455297" y="6375116"/>
            <a:ext cx="954089" cy="230832"/>
          </a:xfrm>
          <a:prstGeom prst="rect">
            <a:avLst/>
          </a:prstGeom>
        </p:spPr>
        <p:txBody>
          <a:bodyPr vert="horz" wrap="square" lIns="68580" tIns="34290" rIns="68580" bIns="34290" numCol="1" anchor="ctr" anchorCtr="0" compatLnSpc="1">
            <a:prstTxWarp prst="textNoShape">
              <a:avLst/>
            </a:prstTxWarp>
          </a:bodyPr>
          <a:lstStyle>
            <a:defPPr>
              <a:defRPr lang="pt-BR"/>
            </a:defPPr>
            <a:lvl1pPr algn="r">
              <a:defRPr sz="900" b="1">
                <a:solidFill>
                  <a:srgbClr val="606163"/>
                </a:solidFill>
              </a:defRPr>
            </a:lvl1pPr>
          </a:lstStyle>
          <a:p>
            <a:pPr lvl="0"/>
            <a:fld id="{9B9BAEC2-C893-4510-BAEC-A634F6DBFF95}" type="slidenum">
              <a:rPr lang="en-US" altLang="pt-BR" sz="1000" b="0" smtClean="0"/>
              <a:pPr lvl="0"/>
              <a:t>‹nº›</a:t>
            </a:fld>
            <a:endParaRPr lang="en-US" altLang="pt-BR" sz="1000" b="0" dirty="0"/>
          </a:p>
        </p:txBody>
      </p:sp>
    </p:spTree>
    <p:extLst>
      <p:ext uri="{BB962C8B-B14F-4D97-AF65-F5344CB8AC3E}">
        <p14:creationId xmlns:p14="http://schemas.microsoft.com/office/powerpoint/2010/main" val="134579793"/>
      </p:ext>
    </p:extLst>
  </p:cSld>
  <p:clrMap bg1="lt1" tx1="dk1" bg2="lt2" tx2="dk2" accent1="accent1" accent2="accent2" accent3="accent3" accent4="accent4" accent5="accent5" accent6="accent6" hlink="hlink" folHlink="folHlink"/>
  <p:sldLayoutIdLst>
    <p:sldLayoutId id="2147483671" r:id="rId1"/>
    <p:sldLayoutId id="2147483718" r:id="rId2"/>
    <p:sldLayoutId id="214748367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6" r:id="rId16"/>
    <p:sldLayoutId id="2147483735" r:id="rId17"/>
    <p:sldLayoutId id="2147483731" r:id="rId18"/>
    <p:sldLayoutId id="2147483732" r:id="rId19"/>
    <p:sldLayoutId id="2147483733" r:id="rId20"/>
    <p:sldLayoutId id="2147483734" r:id="rId21"/>
  </p:sldLayoutIdLst>
  <p:hf hdr="0" ftr="0" dt="0"/>
  <p:txStyles>
    <p:titleStyle>
      <a:lvl1pPr algn="l" defTabSz="914411" rtl="0" eaLnBrk="1" latinLnBrk="0" hangingPunct="1">
        <a:lnSpc>
          <a:spcPct val="90000"/>
        </a:lnSpc>
        <a:spcBef>
          <a:spcPct val="0"/>
        </a:spcBef>
        <a:buNone/>
        <a:defRPr sz="3001" b="0" kern="1200">
          <a:solidFill>
            <a:schemeClr val="accent5"/>
          </a:solidFill>
          <a:latin typeface="+mj-lt"/>
          <a:ea typeface="+mj-ea"/>
          <a:cs typeface="+mj-cs"/>
        </a:defRPr>
      </a:lvl1pPr>
    </p:titleStyle>
    <p:bodyStyle>
      <a:lvl1pPr marL="0" indent="0" algn="l" defTabSz="914411" rtl="0" eaLnBrk="1" latinLnBrk="0" hangingPunct="1">
        <a:lnSpc>
          <a:spcPct val="100000"/>
        </a:lnSpc>
        <a:spcBef>
          <a:spcPts val="1800"/>
        </a:spcBef>
        <a:buFont typeface="Arial" panose="020B0604020202020204" pitchFamily="34" charset="0"/>
        <a:buNone/>
        <a:defRPr sz="1600" kern="1200">
          <a:solidFill>
            <a:schemeClr val="accent6"/>
          </a:solidFill>
          <a:latin typeface="+mn-lt"/>
          <a:ea typeface="+mn-ea"/>
          <a:cs typeface="+mn-cs"/>
        </a:defRPr>
      </a:lvl1pPr>
      <a:lvl2pPr marL="539756" indent="-182566" algn="l" defTabSz="914411" rtl="0" eaLnBrk="1" latinLnBrk="0" hangingPunct="1">
        <a:lnSpc>
          <a:spcPct val="90000"/>
        </a:lnSpc>
        <a:spcBef>
          <a:spcPts val="500"/>
        </a:spcBef>
        <a:buFont typeface="Arial" panose="020B0604020202020204" pitchFamily="34" charset="0"/>
        <a:buChar char="•"/>
        <a:defRPr sz="1401" kern="1200">
          <a:solidFill>
            <a:schemeClr val="accent6"/>
          </a:solidFill>
          <a:latin typeface="+mn-lt"/>
          <a:ea typeface="+mn-ea"/>
          <a:cs typeface="+mn-cs"/>
        </a:defRPr>
      </a:lvl2pPr>
      <a:lvl3pPr marL="898536" indent="-184152" algn="l" defTabSz="914411" rtl="0" eaLnBrk="1" latinLnBrk="0" hangingPunct="1">
        <a:lnSpc>
          <a:spcPct val="90000"/>
        </a:lnSpc>
        <a:spcBef>
          <a:spcPts val="500"/>
        </a:spcBef>
        <a:buFont typeface="Arial" panose="020B0604020202020204" pitchFamily="34" charset="0"/>
        <a:buChar char="•"/>
        <a:defRPr sz="1200" kern="1200">
          <a:solidFill>
            <a:schemeClr val="accent6"/>
          </a:solidFill>
          <a:latin typeface="+mn-lt"/>
          <a:ea typeface="+mn-ea"/>
          <a:cs typeface="+mn-cs"/>
        </a:defRPr>
      </a:lvl3pPr>
      <a:lvl4pPr marL="1255729" indent="-184152" algn="l" defTabSz="914411" rtl="0" eaLnBrk="1" latinLnBrk="0" hangingPunct="1">
        <a:lnSpc>
          <a:spcPct val="90000"/>
        </a:lnSpc>
        <a:spcBef>
          <a:spcPts val="500"/>
        </a:spcBef>
        <a:buFont typeface="Arial" panose="020B0604020202020204" pitchFamily="34" charset="0"/>
        <a:buChar char="•"/>
        <a:defRPr sz="1100" kern="1200">
          <a:solidFill>
            <a:schemeClr val="accent6"/>
          </a:solidFill>
          <a:latin typeface="+mn-lt"/>
          <a:ea typeface="+mn-ea"/>
          <a:cs typeface="+mn-cs"/>
        </a:defRPr>
      </a:lvl4pPr>
      <a:lvl5pPr marL="1612920" indent="-174628" algn="l" defTabSz="914411" rtl="0" eaLnBrk="1" latinLnBrk="0" hangingPunct="1">
        <a:lnSpc>
          <a:spcPct val="90000"/>
        </a:lnSpc>
        <a:spcBef>
          <a:spcPts val="500"/>
        </a:spcBef>
        <a:buFont typeface="Arial" panose="020B0604020202020204" pitchFamily="34" charset="0"/>
        <a:buChar char="•"/>
        <a:defRPr sz="1100" kern="1200">
          <a:solidFill>
            <a:schemeClr val="accent6"/>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pt-B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38" userDrawn="1">
          <p15:clr>
            <a:srgbClr val="F26B43"/>
          </p15:clr>
        </p15:guide>
        <p15:guide id="2" pos="212">
          <p15:clr>
            <a:srgbClr val="F26B43"/>
          </p15:clr>
        </p15:guide>
        <p15:guide id="3" pos="7468">
          <p15:clr>
            <a:srgbClr val="F26B43"/>
          </p15:clr>
        </p15:guide>
        <p15:guide id="5" orient="horz" pos="1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bm.com/developerworks/community/wikis/home?lang=en#!/wiki/Wf96854c0c8fc_4762_9b83_c6247feca5fc/page/Custom%20User%20Authentication%20Plug-in" TargetMode="External"/><Relationship Id="rId2" Type="http://schemas.openxmlformats.org/officeDocument/2006/relationships/hyperlink" Target="https://www.ibm.com/developerworks/community/blogs/SterlingB2B/entry/Login_and_Logout_User_Exits_in_SB2Bi_5_2_5_5_2_6_FixPack?lang=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IBM Sterling File Gateway</a:t>
            </a:r>
          </a:p>
        </p:txBody>
      </p:sp>
      <p:sp>
        <p:nvSpPr>
          <p:cNvPr id="3" name="Subtítulo 2"/>
          <p:cNvSpPr>
            <a:spLocks noGrp="1"/>
          </p:cNvSpPr>
          <p:nvPr>
            <p:ph type="subTitle" idx="1"/>
          </p:nvPr>
        </p:nvSpPr>
        <p:spPr/>
        <p:txBody>
          <a:bodyPr/>
          <a:lstStyle/>
          <a:p>
            <a:r>
              <a:rPr lang="pt-BR" dirty="0" err="1"/>
              <a:t>User</a:t>
            </a:r>
            <a:r>
              <a:rPr lang="pt-BR" dirty="0"/>
              <a:t> </a:t>
            </a:r>
            <a:r>
              <a:rPr lang="pt-BR" dirty="0" err="1"/>
              <a:t>Authentication</a:t>
            </a:r>
            <a:r>
              <a:rPr lang="pt-BR" dirty="0"/>
              <a:t> </a:t>
            </a:r>
            <a:r>
              <a:rPr lang="pt-BR" dirty="0" err="1"/>
              <a:t>By</a:t>
            </a:r>
            <a:r>
              <a:rPr lang="pt-BR" dirty="0"/>
              <a:t> Token</a:t>
            </a:r>
          </a:p>
        </p:txBody>
      </p:sp>
      <p:sp>
        <p:nvSpPr>
          <p:cNvPr id="6" name="Espaço Reservado para Texto 5"/>
          <p:cNvSpPr>
            <a:spLocks noGrp="1"/>
          </p:cNvSpPr>
          <p:nvPr>
            <p:ph type="body" sz="quarter" idx="10"/>
          </p:nvPr>
        </p:nvSpPr>
        <p:spPr>
          <a:xfrm>
            <a:off x="8701548" y="6426200"/>
            <a:ext cx="2581014" cy="241300"/>
          </a:xfrm>
        </p:spPr>
        <p:txBody>
          <a:bodyPr/>
          <a:lstStyle/>
          <a:p>
            <a:r>
              <a:rPr lang="pt-BR" dirty="0">
                <a:solidFill>
                  <a:schemeClr val="accent6"/>
                </a:solidFill>
              </a:rPr>
              <a:t>2019 | Informação de Uso Interno</a:t>
            </a:r>
          </a:p>
        </p:txBody>
      </p:sp>
    </p:spTree>
    <p:extLst>
      <p:ext uri="{BB962C8B-B14F-4D97-AF65-F5344CB8AC3E}">
        <p14:creationId xmlns:p14="http://schemas.microsoft.com/office/powerpoint/2010/main" val="18711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de cantos arredondados 50"/>
          <p:cNvSpPr/>
          <p:nvPr/>
        </p:nvSpPr>
        <p:spPr>
          <a:xfrm>
            <a:off x="0" y="979714"/>
            <a:ext cx="12192000" cy="5180419"/>
          </a:xfrm>
          <a:prstGeom prst="roundRect">
            <a:avLst>
              <a:gd name="adj" fmla="val 4852"/>
            </a:avLst>
          </a:prstGeom>
          <a:solidFill>
            <a:sysClr val="window" lastClr="FFFFFF">
              <a:lumMod val="95000"/>
            </a:sysClr>
          </a:solidFill>
          <a:ln w="12700" cap="flat" cmpd="sng" algn="ctr">
            <a:noFill/>
            <a:prstDash val="solid"/>
            <a:miter lim="800000"/>
          </a:ln>
          <a:effectLst>
            <a:innerShdw blurRad="127000" dist="50800" dir="18900000">
              <a:prstClr val="black">
                <a:alpha val="10000"/>
              </a:prstClr>
            </a:innerShdw>
          </a:effectLst>
        </p:spPr>
        <p:txBody>
          <a:bodyPr lIns="162000" tIns="486000" rIns="162000" rtlCol="0" anchor="t"/>
          <a:lstStyle/>
          <a:p>
            <a:pPr>
              <a:spcAft>
                <a:spcPts val="225"/>
              </a:spcAft>
              <a:buClr>
                <a:srgbClr val="606163"/>
              </a:buClr>
            </a:pPr>
            <a:endParaRPr lang="pt-BR" sz="900" kern="0" dirty="0">
              <a:solidFill>
                <a:srgbClr val="606163"/>
              </a:solidFill>
            </a:endParaRPr>
          </a:p>
        </p:txBody>
      </p:sp>
      <p:sp>
        <p:nvSpPr>
          <p:cNvPr id="2" name="Título 1"/>
          <p:cNvSpPr>
            <a:spLocks noGrp="1"/>
          </p:cNvSpPr>
          <p:nvPr>
            <p:ph type="title"/>
          </p:nvPr>
        </p:nvSpPr>
        <p:spPr/>
        <p:txBody>
          <a:bodyPr>
            <a:normAutofit fontScale="90000"/>
          </a:bodyPr>
          <a:lstStyle/>
          <a:p>
            <a:r>
              <a:rPr lang="pt-BR" dirty="0" err="1"/>
              <a:t>Solution</a:t>
            </a:r>
            <a:endParaRPr lang="pt-BR" dirty="0"/>
          </a:p>
        </p:txBody>
      </p:sp>
      <p:sp>
        <p:nvSpPr>
          <p:cNvPr id="5" name="Espaço Reservado para Texto 4"/>
          <p:cNvSpPr>
            <a:spLocks noGrp="1"/>
          </p:cNvSpPr>
          <p:nvPr>
            <p:ph type="body" sz="quarter" idx="16"/>
          </p:nvPr>
        </p:nvSpPr>
        <p:spPr/>
        <p:txBody>
          <a:bodyPr/>
          <a:lstStyle/>
          <a:p>
            <a:r>
              <a:rPr lang="en-US" dirty="0"/>
              <a:t>Authentication with token and password</a:t>
            </a:r>
            <a:endParaRPr lang="pt-BR" dirty="0"/>
          </a:p>
        </p:txBody>
      </p:sp>
      <p:pic>
        <p:nvPicPr>
          <p:cNvPr id="11" name="Picture 2" descr="Resultado de imagem para to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00" y="3002498"/>
            <a:ext cx="1489691" cy="687761"/>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971592" y="3084768"/>
            <a:ext cx="394660" cy="52322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pt-BR" sz="2800" dirty="0"/>
              <a:t>+</a:t>
            </a:r>
          </a:p>
        </p:txBody>
      </p:sp>
      <p:grpSp>
        <p:nvGrpSpPr>
          <p:cNvPr id="12" name="Grupo 322"/>
          <p:cNvGrpSpPr/>
          <p:nvPr/>
        </p:nvGrpSpPr>
        <p:grpSpPr>
          <a:xfrm>
            <a:off x="2523563" y="3027216"/>
            <a:ext cx="1480910" cy="638324"/>
            <a:chOff x="10264775" y="1025525"/>
            <a:chExt cx="1381125" cy="595313"/>
          </a:xfrm>
        </p:grpSpPr>
        <p:sp>
          <p:nvSpPr>
            <p:cNvPr id="13" name="Freeform 40"/>
            <p:cNvSpPr>
              <a:spLocks noEditPoints="1"/>
            </p:cNvSpPr>
            <p:nvPr/>
          </p:nvSpPr>
          <p:spPr bwMode="auto">
            <a:xfrm>
              <a:off x="10264775" y="1025525"/>
              <a:ext cx="1381125" cy="595313"/>
            </a:xfrm>
            <a:custGeom>
              <a:avLst/>
              <a:gdLst>
                <a:gd name="T0" fmla="*/ 510 w 529"/>
                <a:gd name="T1" fmla="*/ 226 h 226"/>
                <a:gd name="T2" fmla="*/ 19 w 529"/>
                <a:gd name="T3" fmla="*/ 226 h 226"/>
                <a:gd name="T4" fmla="*/ 0 w 529"/>
                <a:gd name="T5" fmla="*/ 207 h 226"/>
                <a:gd name="T6" fmla="*/ 0 w 529"/>
                <a:gd name="T7" fmla="*/ 18 h 226"/>
                <a:gd name="T8" fmla="*/ 19 w 529"/>
                <a:gd name="T9" fmla="*/ 0 h 226"/>
                <a:gd name="T10" fmla="*/ 510 w 529"/>
                <a:gd name="T11" fmla="*/ 0 h 226"/>
                <a:gd name="T12" fmla="*/ 529 w 529"/>
                <a:gd name="T13" fmla="*/ 18 h 226"/>
                <a:gd name="T14" fmla="*/ 529 w 529"/>
                <a:gd name="T15" fmla="*/ 207 h 226"/>
                <a:gd name="T16" fmla="*/ 510 w 529"/>
                <a:gd name="T17" fmla="*/ 226 h 226"/>
                <a:gd name="T18" fmla="*/ 38 w 529"/>
                <a:gd name="T19" fmla="*/ 188 h 226"/>
                <a:gd name="T20" fmla="*/ 491 w 529"/>
                <a:gd name="T21" fmla="*/ 188 h 226"/>
                <a:gd name="T22" fmla="*/ 491 w 529"/>
                <a:gd name="T23" fmla="*/ 37 h 226"/>
                <a:gd name="T24" fmla="*/ 38 w 529"/>
                <a:gd name="T25" fmla="*/ 37 h 226"/>
                <a:gd name="T26" fmla="*/ 38 w 529"/>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9" h="226">
                  <a:moveTo>
                    <a:pt x="510" y="226"/>
                  </a:moveTo>
                  <a:cubicBezTo>
                    <a:pt x="19" y="226"/>
                    <a:pt x="19" y="226"/>
                    <a:pt x="19" y="226"/>
                  </a:cubicBezTo>
                  <a:cubicBezTo>
                    <a:pt x="8" y="226"/>
                    <a:pt x="0" y="218"/>
                    <a:pt x="0" y="207"/>
                  </a:cubicBezTo>
                  <a:cubicBezTo>
                    <a:pt x="0" y="18"/>
                    <a:pt x="0" y="18"/>
                    <a:pt x="0" y="18"/>
                  </a:cubicBezTo>
                  <a:cubicBezTo>
                    <a:pt x="0" y="8"/>
                    <a:pt x="8" y="0"/>
                    <a:pt x="19" y="0"/>
                  </a:cubicBezTo>
                  <a:cubicBezTo>
                    <a:pt x="510" y="0"/>
                    <a:pt x="510" y="0"/>
                    <a:pt x="510" y="0"/>
                  </a:cubicBezTo>
                  <a:cubicBezTo>
                    <a:pt x="521" y="0"/>
                    <a:pt x="529" y="8"/>
                    <a:pt x="529" y="18"/>
                  </a:cubicBezTo>
                  <a:cubicBezTo>
                    <a:pt x="529" y="207"/>
                    <a:pt x="529" y="207"/>
                    <a:pt x="529" y="207"/>
                  </a:cubicBezTo>
                  <a:cubicBezTo>
                    <a:pt x="529" y="218"/>
                    <a:pt x="521" y="226"/>
                    <a:pt x="510" y="226"/>
                  </a:cubicBezTo>
                  <a:close/>
                  <a:moveTo>
                    <a:pt x="38" y="188"/>
                  </a:moveTo>
                  <a:cubicBezTo>
                    <a:pt x="491" y="188"/>
                    <a:pt x="491" y="188"/>
                    <a:pt x="491" y="188"/>
                  </a:cubicBezTo>
                  <a:cubicBezTo>
                    <a:pt x="491" y="37"/>
                    <a:pt x="491" y="37"/>
                    <a:pt x="491" y="37"/>
                  </a:cubicBezTo>
                  <a:cubicBezTo>
                    <a:pt x="38" y="37"/>
                    <a:pt x="38" y="37"/>
                    <a:pt x="38" y="37"/>
                  </a:cubicBezTo>
                  <a:cubicBezTo>
                    <a:pt x="38" y="188"/>
                    <a:pt x="38" y="188"/>
                    <a:pt x="38" y="188"/>
                  </a:cubicBez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900" dirty="0">
                <a:solidFill>
                  <a:schemeClr val="accent6"/>
                </a:solidFill>
                <a:latin typeface="+mj-lt"/>
              </a:endParaRPr>
            </a:p>
          </p:txBody>
        </p:sp>
        <p:sp>
          <p:nvSpPr>
            <p:cNvPr id="14" name="Freeform 41"/>
            <p:cNvSpPr>
              <a:spLocks/>
            </p:cNvSpPr>
            <p:nvPr/>
          </p:nvSpPr>
          <p:spPr bwMode="auto">
            <a:xfrm>
              <a:off x="10440988" y="1200150"/>
              <a:ext cx="241300" cy="228600"/>
            </a:xfrm>
            <a:custGeom>
              <a:avLst/>
              <a:gdLst>
                <a:gd name="T0" fmla="*/ 91 w 93"/>
                <a:gd name="T1" fmla="*/ 32 h 87"/>
                <a:gd name="T2" fmla="*/ 79 w 93"/>
                <a:gd name="T3" fmla="*/ 26 h 87"/>
                <a:gd name="T4" fmla="*/ 56 w 93"/>
                <a:gd name="T5" fmla="*/ 34 h 87"/>
                <a:gd name="T6" fmla="*/ 56 w 93"/>
                <a:gd name="T7" fmla="*/ 9 h 87"/>
                <a:gd name="T8" fmla="*/ 46 w 93"/>
                <a:gd name="T9" fmla="*/ 0 h 87"/>
                <a:gd name="T10" fmla="*/ 37 w 93"/>
                <a:gd name="T11" fmla="*/ 9 h 87"/>
                <a:gd name="T12" fmla="*/ 37 w 93"/>
                <a:gd name="T13" fmla="*/ 34 h 87"/>
                <a:gd name="T14" fmla="*/ 13 w 93"/>
                <a:gd name="T15" fmla="*/ 26 h 87"/>
                <a:gd name="T16" fmla="*/ 1 w 93"/>
                <a:gd name="T17" fmla="*/ 32 h 87"/>
                <a:gd name="T18" fmla="*/ 7 w 93"/>
                <a:gd name="T19" fmla="*/ 44 h 87"/>
                <a:gd name="T20" fmla="*/ 31 w 93"/>
                <a:gd name="T21" fmla="*/ 52 h 87"/>
                <a:gd name="T22" fmla="*/ 16 w 93"/>
                <a:gd name="T23" fmla="*/ 72 h 87"/>
                <a:gd name="T24" fmla="*/ 18 w 93"/>
                <a:gd name="T25" fmla="*/ 85 h 87"/>
                <a:gd name="T26" fmla="*/ 24 w 93"/>
                <a:gd name="T27" fmla="*/ 87 h 87"/>
                <a:gd name="T28" fmla="*/ 32 w 93"/>
                <a:gd name="T29" fmla="*/ 83 h 87"/>
                <a:gd name="T30" fmla="*/ 46 w 93"/>
                <a:gd name="T31" fmla="*/ 63 h 87"/>
                <a:gd name="T32" fmla="*/ 61 w 93"/>
                <a:gd name="T33" fmla="*/ 83 h 87"/>
                <a:gd name="T34" fmla="*/ 68 w 93"/>
                <a:gd name="T35" fmla="*/ 87 h 87"/>
                <a:gd name="T36" fmla="*/ 74 w 93"/>
                <a:gd name="T37" fmla="*/ 85 h 87"/>
                <a:gd name="T38" fmla="*/ 76 w 93"/>
                <a:gd name="T39" fmla="*/ 72 h 87"/>
                <a:gd name="T40" fmla="*/ 62 w 93"/>
                <a:gd name="T41" fmla="*/ 52 h 87"/>
                <a:gd name="T42" fmla="*/ 85 w 93"/>
                <a:gd name="T43" fmla="*/ 44 h 87"/>
                <a:gd name="T44" fmla="*/ 91 w 93"/>
                <a:gd name="T45"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87">
                  <a:moveTo>
                    <a:pt x="91" y="32"/>
                  </a:moveTo>
                  <a:cubicBezTo>
                    <a:pt x="90" y="27"/>
                    <a:pt x="84" y="25"/>
                    <a:pt x="79" y="26"/>
                  </a:cubicBezTo>
                  <a:cubicBezTo>
                    <a:pt x="56" y="34"/>
                    <a:pt x="56" y="34"/>
                    <a:pt x="56" y="34"/>
                  </a:cubicBezTo>
                  <a:cubicBezTo>
                    <a:pt x="56" y="9"/>
                    <a:pt x="56" y="9"/>
                    <a:pt x="56" y="9"/>
                  </a:cubicBezTo>
                  <a:cubicBezTo>
                    <a:pt x="56" y="4"/>
                    <a:pt x="51" y="0"/>
                    <a:pt x="46" y="0"/>
                  </a:cubicBezTo>
                  <a:cubicBezTo>
                    <a:pt x="41" y="0"/>
                    <a:pt x="37" y="4"/>
                    <a:pt x="37" y="9"/>
                  </a:cubicBezTo>
                  <a:cubicBezTo>
                    <a:pt x="37" y="34"/>
                    <a:pt x="37" y="34"/>
                    <a:pt x="37" y="34"/>
                  </a:cubicBezTo>
                  <a:cubicBezTo>
                    <a:pt x="13" y="26"/>
                    <a:pt x="13" y="26"/>
                    <a:pt x="13" y="26"/>
                  </a:cubicBezTo>
                  <a:cubicBezTo>
                    <a:pt x="8" y="25"/>
                    <a:pt x="3" y="27"/>
                    <a:pt x="1" y="32"/>
                  </a:cubicBezTo>
                  <a:cubicBezTo>
                    <a:pt x="0" y="37"/>
                    <a:pt x="2" y="43"/>
                    <a:pt x="7" y="44"/>
                  </a:cubicBezTo>
                  <a:cubicBezTo>
                    <a:pt x="31" y="52"/>
                    <a:pt x="31" y="52"/>
                    <a:pt x="31" y="52"/>
                  </a:cubicBezTo>
                  <a:cubicBezTo>
                    <a:pt x="16" y="72"/>
                    <a:pt x="16" y="72"/>
                    <a:pt x="16" y="72"/>
                  </a:cubicBezTo>
                  <a:cubicBezTo>
                    <a:pt x="13" y="76"/>
                    <a:pt x="14" y="82"/>
                    <a:pt x="18" y="85"/>
                  </a:cubicBezTo>
                  <a:cubicBezTo>
                    <a:pt x="20" y="86"/>
                    <a:pt x="22" y="87"/>
                    <a:pt x="24" y="87"/>
                  </a:cubicBezTo>
                  <a:cubicBezTo>
                    <a:pt x="27" y="87"/>
                    <a:pt x="30" y="86"/>
                    <a:pt x="32" y="83"/>
                  </a:cubicBezTo>
                  <a:cubicBezTo>
                    <a:pt x="46" y="63"/>
                    <a:pt x="46" y="63"/>
                    <a:pt x="46" y="63"/>
                  </a:cubicBezTo>
                  <a:cubicBezTo>
                    <a:pt x="61" y="83"/>
                    <a:pt x="61" y="83"/>
                    <a:pt x="61" y="83"/>
                  </a:cubicBezTo>
                  <a:cubicBezTo>
                    <a:pt x="63" y="86"/>
                    <a:pt x="66" y="87"/>
                    <a:pt x="68" y="87"/>
                  </a:cubicBezTo>
                  <a:cubicBezTo>
                    <a:pt x="70" y="87"/>
                    <a:pt x="72" y="86"/>
                    <a:pt x="74" y="85"/>
                  </a:cubicBezTo>
                  <a:cubicBezTo>
                    <a:pt x="78" y="82"/>
                    <a:pt x="79" y="76"/>
                    <a:pt x="76" y="72"/>
                  </a:cubicBezTo>
                  <a:cubicBezTo>
                    <a:pt x="62" y="52"/>
                    <a:pt x="62" y="52"/>
                    <a:pt x="62" y="52"/>
                  </a:cubicBezTo>
                  <a:cubicBezTo>
                    <a:pt x="85" y="44"/>
                    <a:pt x="85" y="44"/>
                    <a:pt x="85" y="44"/>
                  </a:cubicBezTo>
                  <a:cubicBezTo>
                    <a:pt x="90" y="43"/>
                    <a:pt x="93" y="37"/>
                    <a:pt x="91" y="32"/>
                  </a:cubicBezTo>
                  <a:close/>
                </a:path>
              </a:pathLst>
            </a:custGeom>
            <a:solidFill>
              <a:srgbClr val="FF7800"/>
            </a:solidFill>
            <a:ln>
              <a:noFill/>
            </a:ln>
          </p:spPr>
          <p:txBody>
            <a:bodyPr vert="horz" wrap="square" lIns="91440" tIns="45720" rIns="91440" bIns="45720" numCol="1" anchor="t" anchorCtr="0" compatLnSpc="1">
              <a:prstTxWarp prst="textNoShape">
                <a:avLst/>
              </a:prstTxWarp>
            </a:bodyPr>
            <a:lstStyle/>
            <a:p>
              <a:endParaRPr lang="pt-BR" sz="900" dirty="0">
                <a:solidFill>
                  <a:schemeClr val="accent6"/>
                </a:solidFill>
                <a:latin typeface="+mj-lt"/>
              </a:endParaRPr>
            </a:p>
          </p:txBody>
        </p:sp>
        <p:sp>
          <p:nvSpPr>
            <p:cNvPr id="15" name="Freeform 42"/>
            <p:cNvSpPr>
              <a:spLocks/>
            </p:cNvSpPr>
            <p:nvPr/>
          </p:nvSpPr>
          <p:spPr bwMode="auto">
            <a:xfrm>
              <a:off x="10834688" y="1200150"/>
              <a:ext cx="242888" cy="228600"/>
            </a:xfrm>
            <a:custGeom>
              <a:avLst/>
              <a:gdLst>
                <a:gd name="T0" fmla="*/ 91 w 93"/>
                <a:gd name="T1" fmla="*/ 32 h 87"/>
                <a:gd name="T2" fmla="*/ 79 w 93"/>
                <a:gd name="T3" fmla="*/ 26 h 87"/>
                <a:gd name="T4" fmla="*/ 56 w 93"/>
                <a:gd name="T5" fmla="*/ 34 h 87"/>
                <a:gd name="T6" fmla="*/ 56 w 93"/>
                <a:gd name="T7" fmla="*/ 9 h 87"/>
                <a:gd name="T8" fmla="*/ 46 w 93"/>
                <a:gd name="T9" fmla="*/ 0 h 87"/>
                <a:gd name="T10" fmla="*/ 37 w 93"/>
                <a:gd name="T11" fmla="*/ 9 h 87"/>
                <a:gd name="T12" fmla="*/ 37 w 93"/>
                <a:gd name="T13" fmla="*/ 34 h 87"/>
                <a:gd name="T14" fmla="*/ 13 w 93"/>
                <a:gd name="T15" fmla="*/ 26 h 87"/>
                <a:gd name="T16" fmla="*/ 2 w 93"/>
                <a:gd name="T17" fmla="*/ 32 h 87"/>
                <a:gd name="T18" fmla="*/ 8 w 93"/>
                <a:gd name="T19" fmla="*/ 44 h 87"/>
                <a:gd name="T20" fmla="*/ 31 w 93"/>
                <a:gd name="T21" fmla="*/ 52 h 87"/>
                <a:gd name="T22" fmla="*/ 17 w 93"/>
                <a:gd name="T23" fmla="*/ 72 h 87"/>
                <a:gd name="T24" fmla="*/ 19 w 93"/>
                <a:gd name="T25" fmla="*/ 85 h 87"/>
                <a:gd name="T26" fmla="*/ 24 w 93"/>
                <a:gd name="T27" fmla="*/ 87 h 87"/>
                <a:gd name="T28" fmla="*/ 32 w 93"/>
                <a:gd name="T29" fmla="*/ 83 h 87"/>
                <a:gd name="T30" fmla="*/ 46 w 93"/>
                <a:gd name="T31" fmla="*/ 63 h 87"/>
                <a:gd name="T32" fmla="*/ 61 w 93"/>
                <a:gd name="T33" fmla="*/ 83 h 87"/>
                <a:gd name="T34" fmla="*/ 69 w 93"/>
                <a:gd name="T35" fmla="*/ 87 h 87"/>
                <a:gd name="T36" fmla="*/ 74 w 93"/>
                <a:gd name="T37" fmla="*/ 85 h 87"/>
                <a:gd name="T38" fmla="*/ 76 w 93"/>
                <a:gd name="T39" fmla="*/ 72 h 87"/>
                <a:gd name="T40" fmla="*/ 62 w 93"/>
                <a:gd name="T41" fmla="*/ 52 h 87"/>
                <a:gd name="T42" fmla="*/ 85 w 93"/>
                <a:gd name="T43" fmla="*/ 44 h 87"/>
                <a:gd name="T44" fmla="*/ 91 w 93"/>
                <a:gd name="T45"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87">
                  <a:moveTo>
                    <a:pt x="91" y="32"/>
                  </a:moveTo>
                  <a:cubicBezTo>
                    <a:pt x="90" y="27"/>
                    <a:pt x="84" y="25"/>
                    <a:pt x="79" y="26"/>
                  </a:cubicBezTo>
                  <a:cubicBezTo>
                    <a:pt x="56" y="34"/>
                    <a:pt x="56" y="34"/>
                    <a:pt x="56" y="34"/>
                  </a:cubicBezTo>
                  <a:cubicBezTo>
                    <a:pt x="56" y="9"/>
                    <a:pt x="56" y="9"/>
                    <a:pt x="56" y="9"/>
                  </a:cubicBezTo>
                  <a:cubicBezTo>
                    <a:pt x="56" y="4"/>
                    <a:pt x="52" y="0"/>
                    <a:pt x="46" y="0"/>
                  </a:cubicBezTo>
                  <a:cubicBezTo>
                    <a:pt x="41" y="0"/>
                    <a:pt x="37" y="4"/>
                    <a:pt x="37" y="9"/>
                  </a:cubicBezTo>
                  <a:cubicBezTo>
                    <a:pt x="37" y="34"/>
                    <a:pt x="37" y="34"/>
                    <a:pt x="37" y="34"/>
                  </a:cubicBezTo>
                  <a:cubicBezTo>
                    <a:pt x="13" y="26"/>
                    <a:pt x="13" y="26"/>
                    <a:pt x="13" y="26"/>
                  </a:cubicBezTo>
                  <a:cubicBezTo>
                    <a:pt x="8" y="25"/>
                    <a:pt x="3" y="27"/>
                    <a:pt x="2" y="32"/>
                  </a:cubicBezTo>
                  <a:cubicBezTo>
                    <a:pt x="0" y="37"/>
                    <a:pt x="3" y="43"/>
                    <a:pt x="8" y="44"/>
                  </a:cubicBezTo>
                  <a:cubicBezTo>
                    <a:pt x="31" y="52"/>
                    <a:pt x="31" y="52"/>
                    <a:pt x="31" y="52"/>
                  </a:cubicBezTo>
                  <a:cubicBezTo>
                    <a:pt x="17" y="72"/>
                    <a:pt x="17" y="72"/>
                    <a:pt x="17" y="72"/>
                  </a:cubicBezTo>
                  <a:cubicBezTo>
                    <a:pt x="14" y="76"/>
                    <a:pt x="14" y="82"/>
                    <a:pt x="19" y="85"/>
                  </a:cubicBezTo>
                  <a:cubicBezTo>
                    <a:pt x="20" y="86"/>
                    <a:pt x="22" y="87"/>
                    <a:pt x="24" y="87"/>
                  </a:cubicBezTo>
                  <a:cubicBezTo>
                    <a:pt x="27" y="87"/>
                    <a:pt x="30" y="86"/>
                    <a:pt x="32" y="83"/>
                  </a:cubicBezTo>
                  <a:cubicBezTo>
                    <a:pt x="46" y="63"/>
                    <a:pt x="46" y="63"/>
                    <a:pt x="46" y="63"/>
                  </a:cubicBezTo>
                  <a:cubicBezTo>
                    <a:pt x="61" y="83"/>
                    <a:pt x="61" y="83"/>
                    <a:pt x="61" y="83"/>
                  </a:cubicBezTo>
                  <a:cubicBezTo>
                    <a:pt x="63" y="86"/>
                    <a:pt x="66" y="87"/>
                    <a:pt x="69" y="87"/>
                  </a:cubicBezTo>
                  <a:cubicBezTo>
                    <a:pt x="71" y="87"/>
                    <a:pt x="73" y="86"/>
                    <a:pt x="74" y="85"/>
                  </a:cubicBezTo>
                  <a:cubicBezTo>
                    <a:pt x="78" y="82"/>
                    <a:pt x="79" y="76"/>
                    <a:pt x="76" y="72"/>
                  </a:cubicBezTo>
                  <a:cubicBezTo>
                    <a:pt x="62" y="52"/>
                    <a:pt x="62" y="52"/>
                    <a:pt x="62" y="52"/>
                  </a:cubicBezTo>
                  <a:cubicBezTo>
                    <a:pt x="85" y="44"/>
                    <a:pt x="85" y="44"/>
                    <a:pt x="85" y="44"/>
                  </a:cubicBezTo>
                  <a:cubicBezTo>
                    <a:pt x="90" y="43"/>
                    <a:pt x="93" y="37"/>
                    <a:pt x="91" y="32"/>
                  </a:cubicBezTo>
                  <a:close/>
                </a:path>
              </a:pathLst>
            </a:custGeom>
            <a:solidFill>
              <a:srgbClr val="FF7800"/>
            </a:solidFill>
            <a:ln>
              <a:noFill/>
            </a:ln>
          </p:spPr>
          <p:txBody>
            <a:bodyPr vert="horz" wrap="square" lIns="91440" tIns="45720" rIns="91440" bIns="45720" numCol="1" anchor="t" anchorCtr="0" compatLnSpc="1">
              <a:prstTxWarp prst="textNoShape">
                <a:avLst/>
              </a:prstTxWarp>
            </a:bodyPr>
            <a:lstStyle/>
            <a:p>
              <a:endParaRPr lang="pt-BR" sz="900" dirty="0">
                <a:solidFill>
                  <a:schemeClr val="accent6"/>
                </a:solidFill>
                <a:latin typeface="+mj-lt"/>
              </a:endParaRPr>
            </a:p>
          </p:txBody>
        </p:sp>
        <p:sp>
          <p:nvSpPr>
            <p:cNvPr id="16" name="Freeform 43"/>
            <p:cNvSpPr>
              <a:spLocks/>
            </p:cNvSpPr>
            <p:nvPr/>
          </p:nvSpPr>
          <p:spPr bwMode="auto">
            <a:xfrm>
              <a:off x="11228388" y="1200150"/>
              <a:ext cx="242888" cy="228600"/>
            </a:xfrm>
            <a:custGeom>
              <a:avLst/>
              <a:gdLst>
                <a:gd name="T0" fmla="*/ 92 w 93"/>
                <a:gd name="T1" fmla="*/ 32 h 87"/>
                <a:gd name="T2" fmla="*/ 80 w 93"/>
                <a:gd name="T3" fmla="*/ 26 h 87"/>
                <a:gd name="T4" fmla="*/ 56 w 93"/>
                <a:gd name="T5" fmla="*/ 34 h 87"/>
                <a:gd name="T6" fmla="*/ 56 w 93"/>
                <a:gd name="T7" fmla="*/ 9 h 87"/>
                <a:gd name="T8" fmla="*/ 47 w 93"/>
                <a:gd name="T9" fmla="*/ 0 h 87"/>
                <a:gd name="T10" fmla="*/ 37 w 93"/>
                <a:gd name="T11" fmla="*/ 9 h 87"/>
                <a:gd name="T12" fmla="*/ 37 w 93"/>
                <a:gd name="T13" fmla="*/ 34 h 87"/>
                <a:gd name="T14" fmla="*/ 14 w 93"/>
                <a:gd name="T15" fmla="*/ 26 h 87"/>
                <a:gd name="T16" fmla="*/ 2 w 93"/>
                <a:gd name="T17" fmla="*/ 32 h 87"/>
                <a:gd name="T18" fmla="*/ 8 w 93"/>
                <a:gd name="T19" fmla="*/ 44 h 87"/>
                <a:gd name="T20" fmla="*/ 31 w 93"/>
                <a:gd name="T21" fmla="*/ 52 h 87"/>
                <a:gd name="T22" fmla="*/ 17 w 93"/>
                <a:gd name="T23" fmla="*/ 72 h 87"/>
                <a:gd name="T24" fmla="*/ 19 w 93"/>
                <a:gd name="T25" fmla="*/ 85 h 87"/>
                <a:gd name="T26" fmla="*/ 24 w 93"/>
                <a:gd name="T27" fmla="*/ 87 h 87"/>
                <a:gd name="T28" fmla="*/ 32 w 93"/>
                <a:gd name="T29" fmla="*/ 83 h 87"/>
                <a:gd name="T30" fmla="*/ 47 w 93"/>
                <a:gd name="T31" fmla="*/ 63 h 87"/>
                <a:gd name="T32" fmla="*/ 61 w 93"/>
                <a:gd name="T33" fmla="*/ 83 h 87"/>
                <a:gd name="T34" fmla="*/ 69 w 93"/>
                <a:gd name="T35" fmla="*/ 87 h 87"/>
                <a:gd name="T36" fmla="*/ 74 w 93"/>
                <a:gd name="T37" fmla="*/ 85 h 87"/>
                <a:gd name="T38" fmla="*/ 77 w 93"/>
                <a:gd name="T39" fmla="*/ 72 h 87"/>
                <a:gd name="T40" fmla="*/ 62 w 93"/>
                <a:gd name="T41" fmla="*/ 52 h 87"/>
                <a:gd name="T42" fmla="*/ 86 w 93"/>
                <a:gd name="T43" fmla="*/ 44 h 87"/>
                <a:gd name="T44" fmla="*/ 92 w 93"/>
                <a:gd name="T45"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87">
                  <a:moveTo>
                    <a:pt x="92" y="32"/>
                  </a:moveTo>
                  <a:cubicBezTo>
                    <a:pt x="90" y="27"/>
                    <a:pt x="85" y="25"/>
                    <a:pt x="80" y="26"/>
                  </a:cubicBezTo>
                  <a:cubicBezTo>
                    <a:pt x="56" y="34"/>
                    <a:pt x="56" y="34"/>
                    <a:pt x="56" y="34"/>
                  </a:cubicBezTo>
                  <a:cubicBezTo>
                    <a:pt x="56" y="9"/>
                    <a:pt x="56" y="9"/>
                    <a:pt x="56" y="9"/>
                  </a:cubicBezTo>
                  <a:cubicBezTo>
                    <a:pt x="56" y="4"/>
                    <a:pt x="52" y="0"/>
                    <a:pt x="47" y="0"/>
                  </a:cubicBezTo>
                  <a:cubicBezTo>
                    <a:pt x="41" y="0"/>
                    <a:pt x="37" y="4"/>
                    <a:pt x="37" y="9"/>
                  </a:cubicBezTo>
                  <a:cubicBezTo>
                    <a:pt x="37" y="34"/>
                    <a:pt x="37" y="34"/>
                    <a:pt x="37" y="34"/>
                  </a:cubicBezTo>
                  <a:cubicBezTo>
                    <a:pt x="14" y="26"/>
                    <a:pt x="14" y="26"/>
                    <a:pt x="14" y="26"/>
                  </a:cubicBezTo>
                  <a:cubicBezTo>
                    <a:pt x="9" y="25"/>
                    <a:pt x="3" y="27"/>
                    <a:pt x="2" y="32"/>
                  </a:cubicBezTo>
                  <a:cubicBezTo>
                    <a:pt x="0" y="37"/>
                    <a:pt x="3" y="43"/>
                    <a:pt x="8" y="44"/>
                  </a:cubicBezTo>
                  <a:cubicBezTo>
                    <a:pt x="31" y="52"/>
                    <a:pt x="31" y="52"/>
                    <a:pt x="31" y="52"/>
                  </a:cubicBezTo>
                  <a:cubicBezTo>
                    <a:pt x="17" y="72"/>
                    <a:pt x="17" y="72"/>
                    <a:pt x="17" y="72"/>
                  </a:cubicBezTo>
                  <a:cubicBezTo>
                    <a:pt x="14" y="76"/>
                    <a:pt x="15" y="82"/>
                    <a:pt x="19" y="85"/>
                  </a:cubicBezTo>
                  <a:cubicBezTo>
                    <a:pt x="21" y="86"/>
                    <a:pt x="23" y="87"/>
                    <a:pt x="24" y="87"/>
                  </a:cubicBezTo>
                  <a:cubicBezTo>
                    <a:pt x="27" y="87"/>
                    <a:pt x="30" y="86"/>
                    <a:pt x="32" y="83"/>
                  </a:cubicBezTo>
                  <a:cubicBezTo>
                    <a:pt x="47" y="63"/>
                    <a:pt x="47" y="63"/>
                    <a:pt x="47" y="63"/>
                  </a:cubicBezTo>
                  <a:cubicBezTo>
                    <a:pt x="61" y="83"/>
                    <a:pt x="61" y="83"/>
                    <a:pt x="61" y="83"/>
                  </a:cubicBezTo>
                  <a:cubicBezTo>
                    <a:pt x="63" y="86"/>
                    <a:pt x="66" y="87"/>
                    <a:pt x="69" y="87"/>
                  </a:cubicBezTo>
                  <a:cubicBezTo>
                    <a:pt x="71" y="87"/>
                    <a:pt x="73" y="86"/>
                    <a:pt x="74" y="85"/>
                  </a:cubicBezTo>
                  <a:cubicBezTo>
                    <a:pt x="79" y="82"/>
                    <a:pt x="80" y="76"/>
                    <a:pt x="77" y="72"/>
                  </a:cubicBezTo>
                  <a:cubicBezTo>
                    <a:pt x="62" y="52"/>
                    <a:pt x="62" y="52"/>
                    <a:pt x="62" y="52"/>
                  </a:cubicBezTo>
                  <a:cubicBezTo>
                    <a:pt x="86" y="44"/>
                    <a:pt x="86" y="44"/>
                    <a:pt x="86" y="44"/>
                  </a:cubicBezTo>
                  <a:cubicBezTo>
                    <a:pt x="91" y="43"/>
                    <a:pt x="93" y="37"/>
                    <a:pt x="92" y="32"/>
                  </a:cubicBezTo>
                  <a:close/>
                </a:path>
              </a:pathLst>
            </a:custGeom>
            <a:solidFill>
              <a:srgbClr val="FF7800"/>
            </a:solidFill>
            <a:ln>
              <a:noFill/>
            </a:ln>
          </p:spPr>
          <p:txBody>
            <a:bodyPr vert="horz" wrap="square" lIns="91440" tIns="45720" rIns="91440" bIns="45720" numCol="1" anchor="t" anchorCtr="0" compatLnSpc="1">
              <a:prstTxWarp prst="textNoShape">
                <a:avLst/>
              </a:prstTxWarp>
            </a:bodyPr>
            <a:lstStyle/>
            <a:p>
              <a:endParaRPr lang="pt-BR" sz="900" dirty="0">
                <a:solidFill>
                  <a:schemeClr val="accent6"/>
                </a:solidFill>
                <a:latin typeface="+mj-lt"/>
              </a:endParaRPr>
            </a:p>
          </p:txBody>
        </p:sp>
      </p:grpSp>
      <p:pic>
        <p:nvPicPr>
          <p:cNvPr id="23" name="Imagem 22"/>
          <p:cNvPicPr>
            <a:picLocks noChangeAspect="1"/>
          </p:cNvPicPr>
          <p:nvPr/>
        </p:nvPicPr>
        <p:blipFill>
          <a:blip r:embed="rId3"/>
          <a:stretch>
            <a:fillRect/>
          </a:stretch>
        </p:blipFill>
        <p:spPr>
          <a:xfrm>
            <a:off x="4951725" y="1123405"/>
            <a:ext cx="4123145" cy="4911635"/>
          </a:xfrm>
          <a:prstGeom prst="rect">
            <a:avLst/>
          </a:prstGeom>
        </p:spPr>
      </p:pic>
      <p:cxnSp>
        <p:nvCxnSpPr>
          <p:cNvPr id="26" name="Conector em Curva 25"/>
          <p:cNvCxnSpPr/>
          <p:nvPr/>
        </p:nvCxnSpPr>
        <p:spPr>
          <a:xfrm>
            <a:off x="4042650" y="3337016"/>
            <a:ext cx="2339465" cy="1248047"/>
          </a:xfrm>
          <a:prstGeom prst="curvedConnector3">
            <a:avLst/>
          </a:prstGeom>
          <a:ln w="53975">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34" name="CaixaDeTexto 33"/>
          <p:cNvSpPr txBox="1"/>
          <p:nvPr/>
        </p:nvSpPr>
        <p:spPr>
          <a:xfrm>
            <a:off x="179158" y="1144560"/>
            <a:ext cx="2833798" cy="10926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01</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a:ln>
                  <a:noFill/>
                </a:ln>
                <a:solidFill>
                  <a:srgbClr val="606163"/>
                </a:solidFill>
                <a:effectLst/>
                <a:uLnTx/>
                <a:uFillTx/>
              </a:rPr>
              <a:t>Token</a:t>
            </a:r>
          </a:p>
          <a:p>
            <a:pPr lvl="0">
              <a:spcAft>
                <a:spcPts val="300"/>
              </a:spcAft>
              <a:buClr>
                <a:srgbClr val="606163"/>
              </a:buClr>
              <a:defRPr/>
            </a:pPr>
            <a:r>
              <a:rPr lang="en-US" sz="1200" kern="0" dirty="0">
                <a:solidFill>
                  <a:srgbClr val="606163"/>
                </a:solidFill>
              </a:rPr>
              <a:t>The user enters the first token numbers in the password field (fixed size 6 positions)</a:t>
            </a:r>
            <a:endParaRPr kumimoji="0" lang="pt-BR" sz="1200" b="0" i="0" u="none" strike="noStrike" kern="0" cap="none" spc="0" normalizeH="0" baseline="0" noProof="0" dirty="0">
              <a:ln>
                <a:noFill/>
              </a:ln>
              <a:solidFill>
                <a:srgbClr val="606163"/>
              </a:solidFill>
              <a:effectLst/>
              <a:uLnTx/>
              <a:uFillTx/>
            </a:endParaRPr>
          </a:p>
        </p:txBody>
      </p:sp>
      <p:sp>
        <p:nvSpPr>
          <p:cNvPr id="35" name="CaixaDeTexto 34"/>
          <p:cNvSpPr txBox="1"/>
          <p:nvPr/>
        </p:nvSpPr>
        <p:spPr>
          <a:xfrm>
            <a:off x="2518999" y="4371950"/>
            <a:ext cx="2833798" cy="9079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02</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a:ln>
                  <a:noFill/>
                </a:ln>
                <a:solidFill>
                  <a:srgbClr val="606163"/>
                </a:solidFill>
                <a:effectLst/>
                <a:uLnTx/>
                <a:uFillTx/>
              </a:rPr>
              <a:t>Senha</a:t>
            </a:r>
          </a:p>
          <a:p>
            <a:pPr lvl="0">
              <a:spcAft>
                <a:spcPts val="300"/>
              </a:spcAft>
              <a:buClr>
                <a:srgbClr val="606163"/>
              </a:buClr>
              <a:defRPr/>
            </a:pPr>
            <a:r>
              <a:rPr lang="en-US" sz="1200" kern="0" dirty="0">
                <a:solidFill>
                  <a:srgbClr val="606163"/>
                </a:solidFill>
              </a:rPr>
              <a:t>After the token, the user enters his access password</a:t>
            </a:r>
            <a:endParaRPr kumimoji="0" lang="pt-BR" sz="1200" b="0" i="0" u="none" strike="noStrike" kern="0" cap="none" spc="0" normalizeH="0" baseline="0" noProof="0" dirty="0">
              <a:ln>
                <a:noFill/>
              </a:ln>
              <a:solidFill>
                <a:srgbClr val="606163"/>
              </a:solidFill>
              <a:effectLst/>
              <a:uLnTx/>
              <a:uFillTx/>
            </a:endParaRPr>
          </a:p>
        </p:txBody>
      </p:sp>
      <p:grpSp>
        <p:nvGrpSpPr>
          <p:cNvPr id="39" name="Agrupar 38"/>
          <p:cNvGrpSpPr/>
          <p:nvPr/>
        </p:nvGrpSpPr>
        <p:grpSpPr>
          <a:xfrm rot="5400000">
            <a:off x="716086" y="2559945"/>
            <a:ext cx="725945" cy="180018"/>
            <a:chOff x="4164689" y="2207245"/>
            <a:chExt cx="725945" cy="180018"/>
          </a:xfrm>
        </p:grpSpPr>
        <p:cxnSp>
          <p:nvCxnSpPr>
            <p:cNvPr id="37"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38" name="Elipse 37"/>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grpSp>
        <p:nvGrpSpPr>
          <p:cNvPr id="40" name="Agrupar 39"/>
          <p:cNvGrpSpPr/>
          <p:nvPr/>
        </p:nvGrpSpPr>
        <p:grpSpPr>
          <a:xfrm rot="16200000" flipV="1">
            <a:off x="2893597" y="3928401"/>
            <a:ext cx="725945" cy="180018"/>
            <a:chOff x="4164689" y="2207245"/>
            <a:chExt cx="725945" cy="180018"/>
          </a:xfrm>
        </p:grpSpPr>
        <p:cxnSp>
          <p:nvCxnSpPr>
            <p:cNvPr id="41"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42" name="Elipse 41"/>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sp>
        <p:nvSpPr>
          <p:cNvPr id="59" name="CaixaDeTexto 58"/>
          <p:cNvSpPr txBox="1"/>
          <p:nvPr/>
        </p:nvSpPr>
        <p:spPr>
          <a:xfrm>
            <a:off x="9341415" y="1314985"/>
            <a:ext cx="2654640" cy="10926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03</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err="1">
                <a:ln>
                  <a:noFill/>
                </a:ln>
                <a:solidFill>
                  <a:srgbClr val="606163"/>
                </a:solidFill>
                <a:effectLst/>
                <a:uLnTx/>
                <a:uFillTx/>
              </a:rPr>
              <a:t>Exit</a:t>
            </a:r>
            <a:endParaRPr kumimoji="0" lang="pt-BR" sz="1400" b="1" i="0" u="none" strike="noStrike" kern="0" cap="none" spc="0" normalizeH="0" baseline="0" noProof="0" dirty="0">
              <a:ln>
                <a:noFill/>
              </a:ln>
              <a:solidFill>
                <a:srgbClr val="606163"/>
              </a:solidFill>
              <a:effectLst/>
              <a:uLnTx/>
              <a:uFillTx/>
            </a:endParaRPr>
          </a:p>
          <a:p>
            <a:pPr lvl="0">
              <a:spcAft>
                <a:spcPts val="300"/>
              </a:spcAft>
              <a:buClr>
                <a:srgbClr val="606163"/>
              </a:buClr>
              <a:defRPr/>
            </a:pPr>
            <a:r>
              <a:rPr lang="en-US" sz="1200" kern="0" dirty="0">
                <a:solidFill>
                  <a:srgbClr val="606163"/>
                </a:solidFill>
              </a:rPr>
              <a:t>Separates the token from the password, then authenticates the user's token</a:t>
            </a:r>
            <a:endParaRPr kumimoji="0" lang="pt-BR" sz="1200" b="0" i="0" u="none" strike="noStrike" kern="0" cap="none" spc="0" normalizeH="0" baseline="0" noProof="0" dirty="0">
              <a:ln>
                <a:noFill/>
              </a:ln>
              <a:solidFill>
                <a:srgbClr val="606163"/>
              </a:solidFill>
              <a:effectLst/>
              <a:uLnTx/>
              <a:uFillTx/>
            </a:endParaRPr>
          </a:p>
        </p:txBody>
      </p:sp>
      <p:grpSp>
        <p:nvGrpSpPr>
          <p:cNvPr id="60" name="Agrupar 59"/>
          <p:cNvGrpSpPr/>
          <p:nvPr/>
        </p:nvGrpSpPr>
        <p:grpSpPr>
          <a:xfrm rot="5400000">
            <a:off x="10124568" y="2568278"/>
            <a:ext cx="725945" cy="180018"/>
            <a:chOff x="4164689" y="2207245"/>
            <a:chExt cx="725945" cy="180018"/>
          </a:xfrm>
        </p:grpSpPr>
        <p:cxnSp>
          <p:nvCxnSpPr>
            <p:cNvPr id="61"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62" name="Elipse 61"/>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sp>
        <p:nvSpPr>
          <p:cNvPr id="63" name="CaixaDeTexto 62"/>
          <p:cNvSpPr txBox="1"/>
          <p:nvPr/>
        </p:nvSpPr>
        <p:spPr>
          <a:xfrm>
            <a:off x="9341415" y="4229519"/>
            <a:ext cx="2654640" cy="10926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04</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err="1">
                <a:ln>
                  <a:noFill/>
                </a:ln>
                <a:solidFill>
                  <a:srgbClr val="606163"/>
                </a:solidFill>
                <a:effectLst/>
                <a:uLnTx/>
                <a:uFillTx/>
              </a:rPr>
              <a:t>Exit</a:t>
            </a:r>
            <a:endParaRPr kumimoji="0" lang="pt-BR" sz="1400" b="1" i="0" u="none" strike="noStrike" kern="0" cap="none" spc="0" normalizeH="0" baseline="0" noProof="0" dirty="0">
              <a:ln>
                <a:noFill/>
              </a:ln>
              <a:solidFill>
                <a:srgbClr val="606163"/>
              </a:solidFill>
              <a:effectLst/>
              <a:uLnTx/>
              <a:uFillTx/>
            </a:endParaRPr>
          </a:p>
          <a:p>
            <a:pPr lvl="0">
              <a:spcAft>
                <a:spcPts val="300"/>
              </a:spcAft>
              <a:buClr>
                <a:srgbClr val="606163"/>
              </a:buClr>
              <a:defRPr/>
            </a:pPr>
            <a:r>
              <a:rPr lang="en-US" sz="1200" kern="0" dirty="0">
                <a:solidFill>
                  <a:srgbClr val="606163"/>
                </a:solidFill>
              </a:rPr>
              <a:t>Requests IBM Sterling File Gateway to authenticate only the user's password</a:t>
            </a:r>
            <a:endParaRPr kumimoji="0" lang="pt-BR" sz="1200" b="0" i="0" u="none" strike="noStrike" kern="0" cap="none" spc="0" normalizeH="0" baseline="0" noProof="0" dirty="0">
              <a:ln>
                <a:noFill/>
              </a:ln>
              <a:solidFill>
                <a:srgbClr val="606163"/>
              </a:solidFill>
              <a:effectLst/>
              <a:uLnTx/>
              <a:uFillTx/>
            </a:endParaRPr>
          </a:p>
        </p:txBody>
      </p:sp>
      <p:grpSp>
        <p:nvGrpSpPr>
          <p:cNvPr id="65" name="Agrupar 64"/>
          <p:cNvGrpSpPr/>
          <p:nvPr/>
        </p:nvGrpSpPr>
        <p:grpSpPr>
          <a:xfrm rot="16200000" flipV="1">
            <a:off x="10124569" y="3827221"/>
            <a:ext cx="725945" cy="180018"/>
            <a:chOff x="4164689" y="2207245"/>
            <a:chExt cx="725945" cy="180018"/>
          </a:xfrm>
        </p:grpSpPr>
        <p:cxnSp>
          <p:nvCxnSpPr>
            <p:cNvPr id="66"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67" name="Elipse 66"/>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grpSp>
        <p:nvGrpSpPr>
          <p:cNvPr id="64" name="Agrupar 63"/>
          <p:cNvGrpSpPr/>
          <p:nvPr/>
        </p:nvGrpSpPr>
        <p:grpSpPr>
          <a:xfrm>
            <a:off x="10048906" y="2854989"/>
            <a:ext cx="878977" cy="878978"/>
            <a:chOff x="10244851" y="3168499"/>
            <a:chExt cx="878977" cy="878978"/>
          </a:xfrm>
        </p:grpSpPr>
        <p:sp>
          <p:nvSpPr>
            <p:cNvPr id="47" name="Retângulo de cantos arredondados 12"/>
            <p:cNvSpPr/>
            <p:nvPr/>
          </p:nvSpPr>
          <p:spPr>
            <a:xfrm rot="2700000">
              <a:off x="10244851" y="3168499"/>
              <a:ext cx="878978" cy="878977"/>
            </a:xfrm>
            <a:prstGeom prst="roundRect">
              <a:avLst>
                <a:gd name="adj" fmla="val 13026"/>
              </a:avLst>
            </a:prstGeom>
            <a:gradFill flip="none" rotWithShape="1">
              <a:gsLst>
                <a:gs pos="0">
                  <a:srgbClr val="FF781D"/>
                </a:gs>
                <a:gs pos="100000">
                  <a:srgbClr val="EA5F00"/>
                </a:gs>
              </a:gsLst>
              <a:path path="circle">
                <a:fillToRect l="100000" b="100000"/>
              </a:path>
              <a:tileRect t="-100000" r="-100000"/>
            </a:gradFill>
            <a:ln w="25400" cap="flat" cmpd="sng" algn="ctr">
              <a:noFill/>
              <a:prstDash val="solid"/>
              <a:miter lim="800000"/>
            </a:ln>
            <a:effectLst>
              <a:outerShdw blurRad="190500" dist="38100" dir="8100000" algn="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3200" b="1" i="0" u="none" strike="noStrike" kern="0" cap="none" spc="0" normalizeH="0" baseline="0" noProof="0" dirty="0">
                <a:ln>
                  <a:noFill/>
                </a:ln>
                <a:solidFill>
                  <a:prstClr val="white"/>
                </a:solidFill>
                <a:effectLst/>
                <a:uLnTx/>
                <a:uFillTx/>
                <a:latin typeface="Arial" panose="020B0604020202020204"/>
              </a:endParaRPr>
            </a:p>
          </p:txBody>
        </p:sp>
        <p:grpSp>
          <p:nvGrpSpPr>
            <p:cNvPr id="48" name="Grupo 22"/>
            <p:cNvGrpSpPr/>
            <p:nvPr/>
          </p:nvGrpSpPr>
          <p:grpSpPr>
            <a:xfrm>
              <a:off x="10465733" y="3364004"/>
              <a:ext cx="437214" cy="437212"/>
              <a:chOff x="7859927" y="670311"/>
              <a:chExt cx="1432716" cy="1432714"/>
            </a:xfrm>
            <a:solidFill>
              <a:sysClr val="window" lastClr="FFFFFF"/>
            </a:solidFill>
          </p:grpSpPr>
          <p:sp>
            <p:nvSpPr>
              <p:cNvPr id="49" name="Freeform 67"/>
              <p:cNvSpPr>
                <a:spLocks noEditPoints="1"/>
              </p:cNvSpPr>
              <p:nvPr/>
            </p:nvSpPr>
            <p:spPr bwMode="auto">
              <a:xfrm>
                <a:off x="7859927" y="670311"/>
                <a:ext cx="1432716" cy="1432714"/>
              </a:xfrm>
              <a:custGeom>
                <a:avLst/>
                <a:gdLst>
                  <a:gd name="T0" fmla="*/ 632 w 758"/>
                  <a:gd name="T1" fmla="*/ 38 h 758"/>
                  <a:gd name="T2" fmla="*/ 694 w 758"/>
                  <a:gd name="T3" fmla="*/ 64 h 758"/>
                  <a:gd name="T4" fmla="*/ 720 w 758"/>
                  <a:gd name="T5" fmla="*/ 126 h 758"/>
                  <a:gd name="T6" fmla="*/ 720 w 758"/>
                  <a:gd name="T7" fmla="*/ 631 h 758"/>
                  <a:gd name="T8" fmla="*/ 694 w 758"/>
                  <a:gd name="T9" fmla="*/ 694 h 758"/>
                  <a:gd name="T10" fmla="*/ 632 w 758"/>
                  <a:gd name="T11" fmla="*/ 720 h 758"/>
                  <a:gd name="T12" fmla="*/ 127 w 758"/>
                  <a:gd name="T13" fmla="*/ 720 h 758"/>
                  <a:gd name="T14" fmla="*/ 64 w 758"/>
                  <a:gd name="T15" fmla="*/ 694 h 758"/>
                  <a:gd name="T16" fmla="*/ 38 w 758"/>
                  <a:gd name="T17" fmla="*/ 631 h 758"/>
                  <a:gd name="T18" fmla="*/ 38 w 758"/>
                  <a:gd name="T19" fmla="*/ 126 h 758"/>
                  <a:gd name="T20" fmla="*/ 64 w 758"/>
                  <a:gd name="T21" fmla="*/ 64 h 758"/>
                  <a:gd name="T22" fmla="*/ 127 w 758"/>
                  <a:gd name="T23" fmla="*/ 38 h 758"/>
                  <a:gd name="T24" fmla="*/ 632 w 758"/>
                  <a:gd name="T25" fmla="*/ 38 h 758"/>
                  <a:gd name="T26" fmla="*/ 632 w 758"/>
                  <a:gd name="T27" fmla="*/ 0 h 758"/>
                  <a:gd name="T28" fmla="*/ 127 w 758"/>
                  <a:gd name="T29" fmla="*/ 0 h 758"/>
                  <a:gd name="T30" fmla="*/ 0 w 758"/>
                  <a:gd name="T31" fmla="*/ 126 h 758"/>
                  <a:gd name="T32" fmla="*/ 0 w 758"/>
                  <a:gd name="T33" fmla="*/ 631 h 758"/>
                  <a:gd name="T34" fmla="*/ 127 w 758"/>
                  <a:gd name="T35" fmla="*/ 758 h 758"/>
                  <a:gd name="T36" fmla="*/ 632 w 758"/>
                  <a:gd name="T37" fmla="*/ 758 h 758"/>
                  <a:gd name="T38" fmla="*/ 758 w 758"/>
                  <a:gd name="T39" fmla="*/ 631 h 758"/>
                  <a:gd name="T40" fmla="*/ 758 w 758"/>
                  <a:gd name="T41" fmla="*/ 126 h 758"/>
                  <a:gd name="T42" fmla="*/ 632 w 758"/>
                  <a:gd name="T43"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8" h="758">
                    <a:moveTo>
                      <a:pt x="632" y="38"/>
                    </a:moveTo>
                    <a:cubicBezTo>
                      <a:pt x="655" y="38"/>
                      <a:pt x="677" y="47"/>
                      <a:pt x="694" y="64"/>
                    </a:cubicBezTo>
                    <a:cubicBezTo>
                      <a:pt x="711" y="81"/>
                      <a:pt x="720" y="103"/>
                      <a:pt x="720" y="126"/>
                    </a:cubicBezTo>
                    <a:cubicBezTo>
                      <a:pt x="720" y="631"/>
                      <a:pt x="720" y="631"/>
                      <a:pt x="720" y="631"/>
                    </a:cubicBezTo>
                    <a:cubicBezTo>
                      <a:pt x="720" y="655"/>
                      <a:pt x="711" y="677"/>
                      <a:pt x="694" y="694"/>
                    </a:cubicBezTo>
                    <a:cubicBezTo>
                      <a:pt x="677" y="710"/>
                      <a:pt x="655" y="720"/>
                      <a:pt x="632" y="720"/>
                    </a:cubicBezTo>
                    <a:cubicBezTo>
                      <a:pt x="127" y="720"/>
                      <a:pt x="127" y="720"/>
                      <a:pt x="127" y="720"/>
                    </a:cubicBezTo>
                    <a:cubicBezTo>
                      <a:pt x="103" y="720"/>
                      <a:pt x="81" y="710"/>
                      <a:pt x="64" y="694"/>
                    </a:cubicBezTo>
                    <a:cubicBezTo>
                      <a:pt x="47" y="677"/>
                      <a:pt x="38" y="655"/>
                      <a:pt x="38" y="631"/>
                    </a:cubicBezTo>
                    <a:cubicBezTo>
                      <a:pt x="38" y="126"/>
                      <a:pt x="38" y="126"/>
                      <a:pt x="38" y="126"/>
                    </a:cubicBezTo>
                    <a:cubicBezTo>
                      <a:pt x="38" y="103"/>
                      <a:pt x="47" y="81"/>
                      <a:pt x="64" y="64"/>
                    </a:cubicBezTo>
                    <a:cubicBezTo>
                      <a:pt x="81" y="47"/>
                      <a:pt x="103" y="38"/>
                      <a:pt x="127" y="38"/>
                    </a:cubicBezTo>
                    <a:cubicBezTo>
                      <a:pt x="632" y="38"/>
                      <a:pt x="632" y="38"/>
                      <a:pt x="632" y="38"/>
                    </a:cubicBezTo>
                    <a:moveTo>
                      <a:pt x="632" y="0"/>
                    </a:moveTo>
                    <a:cubicBezTo>
                      <a:pt x="127" y="0"/>
                      <a:pt x="127" y="0"/>
                      <a:pt x="127" y="0"/>
                    </a:cubicBezTo>
                    <a:cubicBezTo>
                      <a:pt x="57" y="0"/>
                      <a:pt x="0" y="57"/>
                      <a:pt x="0" y="126"/>
                    </a:cubicBezTo>
                    <a:cubicBezTo>
                      <a:pt x="0" y="631"/>
                      <a:pt x="0" y="631"/>
                      <a:pt x="0" y="631"/>
                    </a:cubicBezTo>
                    <a:cubicBezTo>
                      <a:pt x="0" y="701"/>
                      <a:pt x="57" y="758"/>
                      <a:pt x="127" y="758"/>
                    </a:cubicBezTo>
                    <a:cubicBezTo>
                      <a:pt x="632" y="758"/>
                      <a:pt x="632" y="758"/>
                      <a:pt x="632" y="758"/>
                    </a:cubicBezTo>
                    <a:cubicBezTo>
                      <a:pt x="701" y="758"/>
                      <a:pt x="758" y="701"/>
                      <a:pt x="758" y="631"/>
                    </a:cubicBezTo>
                    <a:cubicBezTo>
                      <a:pt x="758" y="126"/>
                      <a:pt x="758" y="126"/>
                      <a:pt x="758" y="126"/>
                    </a:cubicBezTo>
                    <a:cubicBezTo>
                      <a:pt x="758" y="57"/>
                      <a:pt x="701" y="0"/>
                      <a:pt x="632" y="0"/>
                    </a:cubicBezTo>
                    <a:close/>
                  </a:path>
                </a:pathLst>
              </a:custGeom>
              <a:grpFill/>
              <a:ln>
                <a:solidFill>
                  <a:sysClr val="window" lastClr="FFFFFF"/>
                </a:solid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0" name="Freeform 68"/>
              <p:cNvSpPr>
                <a:spLocks noEditPoints="1"/>
              </p:cNvSpPr>
              <p:nvPr/>
            </p:nvSpPr>
            <p:spPr bwMode="auto">
              <a:xfrm>
                <a:off x="8075286" y="916619"/>
                <a:ext cx="1001998" cy="751820"/>
              </a:xfrm>
              <a:custGeom>
                <a:avLst/>
                <a:gdLst>
                  <a:gd name="T0" fmla="*/ 492 w 530"/>
                  <a:gd name="T1" fmla="*/ 398 h 398"/>
                  <a:gd name="T2" fmla="*/ 38 w 530"/>
                  <a:gd name="T3" fmla="*/ 398 h 398"/>
                  <a:gd name="T4" fmla="*/ 0 w 530"/>
                  <a:gd name="T5" fmla="*/ 360 h 398"/>
                  <a:gd name="T6" fmla="*/ 0 w 530"/>
                  <a:gd name="T7" fmla="*/ 38 h 398"/>
                  <a:gd name="T8" fmla="*/ 38 w 530"/>
                  <a:gd name="T9" fmla="*/ 0 h 398"/>
                  <a:gd name="T10" fmla="*/ 492 w 530"/>
                  <a:gd name="T11" fmla="*/ 0 h 398"/>
                  <a:gd name="T12" fmla="*/ 530 w 530"/>
                  <a:gd name="T13" fmla="*/ 38 h 398"/>
                  <a:gd name="T14" fmla="*/ 530 w 530"/>
                  <a:gd name="T15" fmla="*/ 360 h 398"/>
                  <a:gd name="T16" fmla="*/ 492 w 530"/>
                  <a:gd name="T17" fmla="*/ 398 h 398"/>
                  <a:gd name="T18" fmla="*/ 492 w 530"/>
                  <a:gd name="T19" fmla="*/ 38 h 398"/>
                  <a:gd name="T20" fmla="*/ 38 w 530"/>
                  <a:gd name="T21" fmla="*/ 38 h 398"/>
                  <a:gd name="T22" fmla="*/ 38 w 530"/>
                  <a:gd name="T23" fmla="*/ 360 h 398"/>
                  <a:gd name="T24" fmla="*/ 492 w 530"/>
                  <a:gd name="T25" fmla="*/ 360 h 398"/>
                  <a:gd name="T26" fmla="*/ 492 w 530"/>
                  <a:gd name="T27" fmla="*/ 360 h 398"/>
                  <a:gd name="T28" fmla="*/ 492 w 530"/>
                  <a:gd name="T29" fmla="*/ 3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0" h="398">
                    <a:moveTo>
                      <a:pt x="492" y="398"/>
                    </a:moveTo>
                    <a:cubicBezTo>
                      <a:pt x="38" y="398"/>
                      <a:pt x="38" y="398"/>
                      <a:pt x="38" y="398"/>
                    </a:cubicBezTo>
                    <a:cubicBezTo>
                      <a:pt x="17" y="398"/>
                      <a:pt x="0" y="381"/>
                      <a:pt x="0" y="360"/>
                    </a:cubicBezTo>
                    <a:cubicBezTo>
                      <a:pt x="0" y="38"/>
                      <a:pt x="0" y="38"/>
                      <a:pt x="0" y="38"/>
                    </a:cubicBezTo>
                    <a:cubicBezTo>
                      <a:pt x="0" y="17"/>
                      <a:pt x="17" y="0"/>
                      <a:pt x="38" y="0"/>
                    </a:cubicBezTo>
                    <a:cubicBezTo>
                      <a:pt x="492" y="0"/>
                      <a:pt x="492" y="0"/>
                      <a:pt x="492" y="0"/>
                    </a:cubicBezTo>
                    <a:cubicBezTo>
                      <a:pt x="513" y="0"/>
                      <a:pt x="530" y="17"/>
                      <a:pt x="530" y="38"/>
                    </a:cubicBezTo>
                    <a:cubicBezTo>
                      <a:pt x="530" y="360"/>
                      <a:pt x="530" y="360"/>
                      <a:pt x="530" y="360"/>
                    </a:cubicBezTo>
                    <a:cubicBezTo>
                      <a:pt x="530" y="381"/>
                      <a:pt x="513" y="398"/>
                      <a:pt x="492" y="398"/>
                    </a:cubicBezTo>
                    <a:close/>
                    <a:moveTo>
                      <a:pt x="492" y="38"/>
                    </a:moveTo>
                    <a:cubicBezTo>
                      <a:pt x="38" y="38"/>
                      <a:pt x="38" y="38"/>
                      <a:pt x="38" y="38"/>
                    </a:cubicBezTo>
                    <a:cubicBezTo>
                      <a:pt x="38" y="360"/>
                      <a:pt x="38" y="360"/>
                      <a:pt x="38" y="360"/>
                    </a:cubicBezTo>
                    <a:cubicBezTo>
                      <a:pt x="492" y="360"/>
                      <a:pt x="492" y="360"/>
                      <a:pt x="492" y="360"/>
                    </a:cubicBezTo>
                    <a:cubicBezTo>
                      <a:pt x="492" y="360"/>
                      <a:pt x="492" y="360"/>
                      <a:pt x="492" y="360"/>
                    </a:cubicBezTo>
                    <a:lnTo>
                      <a:pt x="492" y="38"/>
                    </a:lnTo>
                    <a:close/>
                  </a:path>
                </a:pathLst>
              </a:custGeom>
              <a:grpFill/>
              <a:ln>
                <a:solidFill>
                  <a:sysClr val="window" lastClr="FFFFFF"/>
                </a:solid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1" name="Freeform 69"/>
              <p:cNvSpPr>
                <a:spLocks/>
              </p:cNvSpPr>
              <p:nvPr/>
            </p:nvSpPr>
            <p:spPr bwMode="auto">
              <a:xfrm>
                <a:off x="8040467" y="1744524"/>
                <a:ext cx="1072925" cy="72216"/>
              </a:xfrm>
              <a:custGeom>
                <a:avLst/>
                <a:gdLst>
                  <a:gd name="T0" fmla="*/ 19 w 568"/>
                  <a:gd name="T1" fmla="*/ 38 h 38"/>
                  <a:gd name="T2" fmla="*/ 0 w 568"/>
                  <a:gd name="T3" fmla="*/ 19 h 38"/>
                  <a:gd name="T4" fmla="*/ 19 w 568"/>
                  <a:gd name="T5" fmla="*/ 0 h 38"/>
                  <a:gd name="T6" fmla="*/ 549 w 568"/>
                  <a:gd name="T7" fmla="*/ 0 h 38"/>
                  <a:gd name="T8" fmla="*/ 568 w 568"/>
                  <a:gd name="T9" fmla="*/ 19 h 38"/>
                  <a:gd name="T10" fmla="*/ 549 w 568"/>
                  <a:gd name="T11" fmla="*/ 38 h 38"/>
                  <a:gd name="T12" fmla="*/ 19 w 56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68" h="38">
                    <a:moveTo>
                      <a:pt x="19" y="38"/>
                    </a:moveTo>
                    <a:cubicBezTo>
                      <a:pt x="9" y="38"/>
                      <a:pt x="0" y="30"/>
                      <a:pt x="0" y="19"/>
                    </a:cubicBezTo>
                    <a:cubicBezTo>
                      <a:pt x="0" y="9"/>
                      <a:pt x="9" y="0"/>
                      <a:pt x="19" y="0"/>
                    </a:cubicBezTo>
                    <a:cubicBezTo>
                      <a:pt x="549" y="0"/>
                      <a:pt x="549" y="0"/>
                      <a:pt x="549" y="0"/>
                    </a:cubicBezTo>
                    <a:cubicBezTo>
                      <a:pt x="560" y="0"/>
                      <a:pt x="568" y="9"/>
                      <a:pt x="568" y="19"/>
                    </a:cubicBezTo>
                    <a:cubicBezTo>
                      <a:pt x="568" y="30"/>
                      <a:pt x="560" y="38"/>
                      <a:pt x="549" y="38"/>
                    </a:cubicBezTo>
                    <a:lnTo>
                      <a:pt x="19" y="38"/>
                    </a:lnTo>
                    <a:close/>
                  </a:path>
                </a:pathLst>
              </a:custGeom>
              <a:grpFill/>
              <a:ln>
                <a:solidFill>
                  <a:srgbClr val="FF6600"/>
                </a:solid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2" name="Freeform 70"/>
              <p:cNvSpPr>
                <a:spLocks/>
              </p:cNvSpPr>
              <p:nvPr/>
            </p:nvSpPr>
            <p:spPr bwMode="auto">
              <a:xfrm>
                <a:off x="8863215" y="1059762"/>
                <a:ext cx="70927" cy="72216"/>
              </a:xfrm>
              <a:custGeom>
                <a:avLst/>
                <a:gdLst>
                  <a:gd name="T0" fmla="*/ 6 w 37"/>
                  <a:gd name="T1" fmla="*/ 0 h 38"/>
                  <a:gd name="T2" fmla="*/ 31 w 37"/>
                  <a:gd name="T3" fmla="*/ 0 h 38"/>
                  <a:gd name="T4" fmla="*/ 37 w 37"/>
                  <a:gd name="T5" fmla="*/ 7 h 38"/>
                  <a:gd name="T6" fmla="*/ 37 w 37"/>
                  <a:gd name="T7" fmla="*/ 32 h 38"/>
                  <a:gd name="T8" fmla="*/ 31 w 37"/>
                  <a:gd name="T9" fmla="*/ 38 h 38"/>
                  <a:gd name="T10" fmla="*/ 6 w 37"/>
                  <a:gd name="T11" fmla="*/ 38 h 38"/>
                  <a:gd name="T12" fmla="*/ 0 w 37"/>
                  <a:gd name="T13" fmla="*/ 32 h 38"/>
                  <a:gd name="T14" fmla="*/ 0 w 37"/>
                  <a:gd name="T15" fmla="*/ 7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7"/>
                    </a:cubicBezTo>
                    <a:cubicBezTo>
                      <a:pt x="37" y="32"/>
                      <a:pt x="37" y="32"/>
                      <a:pt x="37" y="32"/>
                    </a:cubicBezTo>
                    <a:cubicBezTo>
                      <a:pt x="37" y="35"/>
                      <a:pt x="35" y="38"/>
                      <a:pt x="31" y="38"/>
                    </a:cubicBezTo>
                    <a:cubicBezTo>
                      <a:pt x="6" y="38"/>
                      <a:pt x="6" y="38"/>
                      <a:pt x="6" y="38"/>
                    </a:cubicBezTo>
                    <a:cubicBezTo>
                      <a:pt x="2" y="38"/>
                      <a:pt x="0" y="35"/>
                      <a:pt x="0" y="32"/>
                    </a:cubicBezTo>
                    <a:cubicBezTo>
                      <a:pt x="0" y="7"/>
                      <a:pt x="0" y="7"/>
                      <a:pt x="0" y="7"/>
                    </a:cubicBezTo>
                    <a:cubicBezTo>
                      <a:pt x="0" y="3"/>
                      <a:pt x="2"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3" name="Freeform 71"/>
              <p:cNvSpPr>
                <a:spLocks/>
              </p:cNvSpPr>
              <p:nvPr/>
            </p:nvSpPr>
            <p:spPr bwMode="auto">
              <a:xfrm>
                <a:off x="8756180" y="1059762"/>
                <a:ext cx="72216" cy="72216"/>
              </a:xfrm>
              <a:custGeom>
                <a:avLst/>
                <a:gdLst>
                  <a:gd name="T0" fmla="*/ 6 w 38"/>
                  <a:gd name="T1" fmla="*/ 0 h 38"/>
                  <a:gd name="T2" fmla="*/ 31 w 38"/>
                  <a:gd name="T3" fmla="*/ 0 h 38"/>
                  <a:gd name="T4" fmla="*/ 38 w 38"/>
                  <a:gd name="T5" fmla="*/ 7 h 38"/>
                  <a:gd name="T6" fmla="*/ 38 w 38"/>
                  <a:gd name="T7" fmla="*/ 32 h 38"/>
                  <a:gd name="T8" fmla="*/ 31 w 38"/>
                  <a:gd name="T9" fmla="*/ 38 h 38"/>
                  <a:gd name="T10" fmla="*/ 6 w 38"/>
                  <a:gd name="T11" fmla="*/ 38 h 38"/>
                  <a:gd name="T12" fmla="*/ 0 w 38"/>
                  <a:gd name="T13" fmla="*/ 32 h 38"/>
                  <a:gd name="T14" fmla="*/ 0 w 38"/>
                  <a:gd name="T15" fmla="*/ 7 h 38"/>
                  <a:gd name="T16" fmla="*/ 6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6" y="0"/>
                    </a:moveTo>
                    <a:cubicBezTo>
                      <a:pt x="31" y="0"/>
                      <a:pt x="31" y="0"/>
                      <a:pt x="31" y="0"/>
                    </a:cubicBezTo>
                    <a:cubicBezTo>
                      <a:pt x="35" y="0"/>
                      <a:pt x="38" y="3"/>
                      <a:pt x="38" y="7"/>
                    </a:cubicBezTo>
                    <a:cubicBezTo>
                      <a:pt x="38" y="32"/>
                      <a:pt x="38" y="32"/>
                      <a:pt x="38" y="32"/>
                    </a:cubicBezTo>
                    <a:cubicBezTo>
                      <a:pt x="38" y="35"/>
                      <a:pt x="35" y="38"/>
                      <a:pt x="31" y="38"/>
                    </a:cubicBezTo>
                    <a:cubicBezTo>
                      <a:pt x="6" y="38"/>
                      <a:pt x="6" y="38"/>
                      <a:pt x="6" y="38"/>
                    </a:cubicBezTo>
                    <a:cubicBezTo>
                      <a:pt x="3" y="38"/>
                      <a:pt x="0" y="35"/>
                      <a:pt x="0" y="32"/>
                    </a:cubicBezTo>
                    <a:cubicBezTo>
                      <a:pt x="0" y="7"/>
                      <a:pt x="0" y="7"/>
                      <a:pt x="0" y="7"/>
                    </a:cubicBezTo>
                    <a:cubicBezTo>
                      <a:pt x="0" y="3"/>
                      <a:pt x="3"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4" name="Freeform 72"/>
              <p:cNvSpPr>
                <a:spLocks/>
              </p:cNvSpPr>
              <p:nvPr/>
            </p:nvSpPr>
            <p:spPr bwMode="auto">
              <a:xfrm>
                <a:off x="8756180" y="1168086"/>
                <a:ext cx="72216" cy="72216"/>
              </a:xfrm>
              <a:custGeom>
                <a:avLst/>
                <a:gdLst>
                  <a:gd name="T0" fmla="*/ 6 w 38"/>
                  <a:gd name="T1" fmla="*/ 0 h 38"/>
                  <a:gd name="T2" fmla="*/ 31 w 38"/>
                  <a:gd name="T3" fmla="*/ 0 h 38"/>
                  <a:gd name="T4" fmla="*/ 38 w 38"/>
                  <a:gd name="T5" fmla="*/ 6 h 38"/>
                  <a:gd name="T6" fmla="*/ 38 w 38"/>
                  <a:gd name="T7" fmla="*/ 32 h 38"/>
                  <a:gd name="T8" fmla="*/ 31 w 38"/>
                  <a:gd name="T9" fmla="*/ 38 h 38"/>
                  <a:gd name="T10" fmla="*/ 6 w 38"/>
                  <a:gd name="T11" fmla="*/ 38 h 38"/>
                  <a:gd name="T12" fmla="*/ 0 w 38"/>
                  <a:gd name="T13" fmla="*/ 32 h 38"/>
                  <a:gd name="T14" fmla="*/ 0 w 38"/>
                  <a:gd name="T15" fmla="*/ 6 h 38"/>
                  <a:gd name="T16" fmla="*/ 6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6" y="0"/>
                    </a:moveTo>
                    <a:cubicBezTo>
                      <a:pt x="31" y="0"/>
                      <a:pt x="31" y="0"/>
                      <a:pt x="31" y="0"/>
                    </a:cubicBezTo>
                    <a:cubicBezTo>
                      <a:pt x="35" y="0"/>
                      <a:pt x="38" y="3"/>
                      <a:pt x="38" y="6"/>
                    </a:cubicBezTo>
                    <a:cubicBezTo>
                      <a:pt x="38" y="32"/>
                      <a:pt x="38" y="32"/>
                      <a:pt x="38" y="32"/>
                    </a:cubicBezTo>
                    <a:cubicBezTo>
                      <a:pt x="38" y="35"/>
                      <a:pt x="35" y="38"/>
                      <a:pt x="31" y="38"/>
                    </a:cubicBezTo>
                    <a:cubicBezTo>
                      <a:pt x="6" y="38"/>
                      <a:pt x="6" y="38"/>
                      <a:pt x="6" y="38"/>
                    </a:cubicBezTo>
                    <a:cubicBezTo>
                      <a:pt x="3" y="38"/>
                      <a:pt x="0" y="35"/>
                      <a:pt x="0" y="32"/>
                    </a:cubicBezTo>
                    <a:cubicBezTo>
                      <a:pt x="0" y="6"/>
                      <a:pt x="0" y="6"/>
                      <a:pt x="0" y="6"/>
                    </a:cubicBezTo>
                    <a:cubicBezTo>
                      <a:pt x="0" y="3"/>
                      <a:pt x="3"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5" name="Freeform 73"/>
              <p:cNvSpPr>
                <a:spLocks/>
              </p:cNvSpPr>
              <p:nvPr/>
            </p:nvSpPr>
            <p:spPr bwMode="auto">
              <a:xfrm>
                <a:off x="8756180" y="1275120"/>
                <a:ext cx="72216" cy="72216"/>
              </a:xfrm>
              <a:custGeom>
                <a:avLst/>
                <a:gdLst>
                  <a:gd name="T0" fmla="*/ 6 w 38"/>
                  <a:gd name="T1" fmla="*/ 0 h 38"/>
                  <a:gd name="T2" fmla="*/ 31 w 38"/>
                  <a:gd name="T3" fmla="*/ 0 h 38"/>
                  <a:gd name="T4" fmla="*/ 38 w 38"/>
                  <a:gd name="T5" fmla="*/ 6 h 38"/>
                  <a:gd name="T6" fmla="*/ 38 w 38"/>
                  <a:gd name="T7" fmla="*/ 31 h 38"/>
                  <a:gd name="T8" fmla="*/ 31 w 38"/>
                  <a:gd name="T9" fmla="*/ 38 h 38"/>
                  <a:gd name="T10" fmla="*/ 6 w 38"/>
                  <a:gd name="T11" fmla="*/ 38 h 38"/>
                  <a:gd name="T12" fmla="*/ 0 w 38"/>
                  <a:gd name="T13" fmla="*/ 31 h 38"/>
                  <a:gd name="T14" fmla="*/ 0 w 38"/>
                  <a:gd name="T15" fmla="*/ 6 h 38"/>
                  <a:gd name="T16" fmla="*/ 6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6" y="0"/>
                    </a:moveTo>
                    <a:cubicBezTo>
                      <a:pt x="31" y="0"/>
                      <a:pt x="31" y="0"/>
                      <a:pt x="31" y="0"/>
                    </a:cubicBezTo>
                    <a:cubicBezTo>
                      <a:pt x="35" y="0"/>
                      <a:pt x="38" y="3"/>
                      <a:pt x="38" y="6"/>
                    </a:cubicBezTo>
                    <a:cubicBezTo>
                      <a:pt x="38" y="31"/>
                      <a:pt x="38" y="31"/>
                      <a:pt x="38" y="31"/>
                    </a:cubicBezTo>
                    <a:cubicBezTo>
                      <a:pt x="38" y="35"/>
                      <a:pt x="35" y="38"/>
                      <a:pt x="31" y="38"/>
                    </a:cubicBezTo>
                    <a:cubicBezTo>
                      <a:pt x="6" y="38"/>
                      <a:pt x="6" y="38"/>
                      <a:pt x="6" y="38"/>
                    </a:cubicBezTo>
                    <a:cubicBezTo>
                      <a:pt x="3" y="38"/>
                      <a:pt x="0" y="35"/>
                      <a:pt x="0" y="31"/>
                    </a:cubicBezTo>
                    <a:cubicBezTo>
                      <a:pt x="0" y="6"/>
                      <a:pt x="0" y="6"/>
                      <a:pt x="0" y="6"/>
                    </a:cubicBezTo>
                    <a:cubicBezTo>
                      <a:pt x="0" y="3"/>
                      <a:pt x="3"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6" name="Freeform 74"/>
              <p:cNvSpPr>
                <a:spLocks/>
              </p:cNvSpPr>
              <p:nvPr/>
            </p:nvSpPr>
            <p:spPr bwMode="auto">
              <a:xfrm>
                <a:off x="8863215" y="1275120"/>
                <a:ext cx="70927" cy="72216"/>
              </a:xfrm>
              <a:custGeom>
                <a:avLst/>
                <a:gdLst>
                  <a:gd name="T0" fmla="*/ 6 w 37"/>
                  <a:gd name="T1" fmla="*/ 0 h 38"/>
                  <a:gd name="T2" fmla="*/ 31 w 37"/>
                  <a:gd name="T3" fmla="*/ 0 h 38"/>
                  <a:gd name="T4" fmla="*/ 37 w 37"/>
                  <a:gd name="T5" fmla="*/ 6 h 38"/>
                  <a:gd name="T6" fmla="*/ 37 w 37"/>
                  <a:gd name="T7" fmla="*/ 31 h 38"/>
                  <a:gd name="T8" fmla="*/ 31 w 37"/>
                  <a:gd name="T9" fmla="*/ 38 h 38"/>
                  <a:gd name="T10" fmla="*/ 6 w 37"/>
                  <a:gd name="T11" fmla="*/ 38 h 38"/>
                  <a:gd name="T12" fmla="*/ 0 w 37"/>
                  <a:gd name="T13" fmla="*/ 31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1"/>
                      <a:pt x="37" y="31"/>
                      <a:pt x="37" y="31"/>
                    </a:cubicBezTo>
                    <a:cubicBezTo>
                      <a:pt x="37" y="35"/>
                      <a:pt x="35" y="38"/>
                      <a:pt x="31" y="38"/>
                    </a:cubicBezTo>
                    <a:cubicBezTo>
                      <a:pt x="6" y="38"/>
                      <a:pt x="6" y="38"/>
                      <a:pt x="6" y="38"/>
                    </a:cubicBezTo>
                    <a:cubicBezTo>
                      <a:pt x="2" y="38"/>
                      <a:pt x="0" y="35"/>
                      <a:pt x="0" y="31"/>
                    </a:cubicBezTo>
                    <a:cubicBezTo>
                      <a:pt x="0" y="6"/>
                      <a:pt x="0" y="6"/>
                      <a:pt x="0" y="6"/>
                    </a:cubicBezTo>
                    <a:cubicBezTo>
                      <a:pt x="0" y="3"/>
                      <a:pt x="2"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7" name="Freeform 75"/>
              <p:cNvSpPr>
                <a:spLocks/>
              </p:cNvSpPr>
              <p:nvPr/>
            </p:nvSpPr>
            <p:spPr bwMode="auto">
              <a:xfrm>
                <a:off x="8863215" y="1383444"/>
                <a:ext cx="70927" cy="72216"/>
              </a:xfrm>
              <a:custGeom>
                <a:avLst/>
                <a:gdLst>
                  <a:gd name="T0" fmla="*/ 6 w 37"/>
                  <a:gd name="T1" fmla="*/ 0 h 38"/>
                  <a:gd name="T2" fmla="*/ 31 w 37"/>
                  <a:gd name="T3" fmla="*/ 0 h 38"/>
                  <a:gd name="T4" fmla="*/ 37 w 37"/>
                  <a:gd name="T5" fmla="*/ 6 h 38"/>
                  <a:gd name="T6" fmla="*/ 37 w 37"/>
                  <a:gd name="T7" fmla="*/ 31 h 38"/>
                  <a:gd name="T8" fmla="*/ 31 w 37"/>
                  <a:gd name="T9" fmla="*/ 38 h 38"/>
                  <a:gd name="T10" fmla="*/ 6 w 37"/>
                  <a:gd name="T11" fmla="*/ 38 h 38"/>
                  <a:gd name="T12" fmla="*/ 0 w 37"/>
                  <a:gd name="T13" fmla="*/ 31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2"/>
                      <a:pt x="37" y="6"/>
                    </a:cubicBezTo>
                    <a:cubicBezTo>
                      <a:pt x="37" y="31"/>
                      <a:pt x="37" y="31"/>
                      <a:pt x="37" y="31"/>
                    </a:cubicBezTo>
                    <a:cubicBezTo>
                      <a:pt x="37" y="35"/>
                      <a:pt x="35" y="38"/>
                      <a:pt x="31" y="38"/>
                    </a:cubicBezTo>
                    <a:cubicBezTo>
                      <a:pt x="6" y="38"/>
                      <a:pt x="6" y="38"/>
                      <a:pt x="6" y="38"/>
                    </a:cubicBezTo>
                    <a:cubicBezTo>
                      <a:pt x="2" y="38"/>
                      <a:pt x="0" y="35"/>
                      <a:pt x="0" y="31"/>
                    </a:cubicBezTo>
                    <a:cubicBezTo>
                      <a:pt x="0" y="6"/>
                      <a:pt x="0" y="6"/>
                      <a:pt x="0" y="6"/>
                    </a:cubicBezTo>
                    <a:cubicBezTo>
                      <a:pt x="0" y="2"/>
                      <a:pt x="2"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58" name="Freeform 76"/>
              <p:cNvSpPr>
                <a:spLocks/>
              </p:cNvSpPr>
              <p:nvPr/>
            </p:nvSpPr>
            <p:spPr bwMode="auto">
              <a:xfrm>
                <a:off x="8863215" y="1168086"/>
                <a:ext cx="70927" cy="72216"/>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grpSp>
      </p:grpSp>
    </p:spTree>
    <p:extLst>
      <p:ext uri="{BB962C8B-B14F-4D97-AF65-F5344CB8AC3E}">
        <p14:creationId xmlns:p14="http://schemas.microsoft.com/office/powerpoint/2010/main" val="117082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de cantos arredondados 50"/>
          <p:cNvSpPr/>
          <p:nvPr/>
        </p:nvSpPr>
        <p:spPr>
          <a:xfrm>
            <a:off x="0" y="979714"/>
            <a:ext cx="12192000" cy="5180419"/>
          </a:xfrm>
          <a:prstGeom prst="roundRect">
            <a:avLst>
              <a:gd name="adj" fmla="val 4852"/>
            </a:avLst>
          </a:prstGeom>
          <a:solidFill>
            <a:sysClr val="window" lastClr="FFFFFF">
              <a:lumMod val="95000"/>
            </a:sysClr>
          </a:solidFill>
          <a:ln w="12700" cap="flat" cmpd="sng" algn="ctr">
            <a:noFill/>
            <a:prstDash val="solid"/>
            <a:miter lim="800000"/>
          </a:ln>
          <a:effectLst>
            <a:innerShdw blurRad="127000" dist="50800" dir="18900000">
              <a:prstClr val="black">
                <a:alpha val="10000"/>
              </a:prstClr>
            </a:innerShdw>
          </a:effectLst>
        </p:spPr>
        <p:txBody>
          <a:bodyPr lIns="162000" tIns="486000" rIns="162000" rtlCol="0" anchor="t"/>
          <a:lstStyle/>
          <a:p>
            <a:pPr>
              <a:spcAft>
                <a:spcPts val="225"/>
              </a:spcAft>
              <a:buClr>
                <a:srgbClr val="606163"/>
              </a:buClr>
            </a:pPr>
            <a:endParaRPr lang="pt-BR" sz="900" kern="0" dirty="0">
              <a:solidFill>
                <a:srgbClr val="606163"/>
              </a:solidFill>
            </a:endParaRPr>
          </a:p>
        </p:txBody>
      </p:sp>
      <p:sp>
        <p:nvSpPr>
          <p:cNvPr id="2" name="Título 1"/>
          <p:cNvSpPr>
            <a:spLocks noGrp="1"/>
          </p:cNvSpPr>
          <p:nvPr>
            <p:ph type="title"/>
          </p:nvPr>
        </p:nvSpPr>
        <p:spPr/>
        <p:txBody>
          <a:bodyPr>
            <a:normAutofit fontScale="90000"/>
          </a:bodyPr>
          <a:lstStyle/>
          <a:p>
            <a:r>
              <a:rPr lang="pt-BR" dirty="0" err="1"/>
              <a:t>Solution</a:t>
            </a:r>
            <a:endParaRPr lang="pt-BR" dirty="0"/>
          </a:p>
        </p:txBody>
      </p:sp>
      <p:sp>
        <p:nvSpPr>
          <p:cNvPr id="5" name="Espaço Reservado para Texto 4"/>
          <p:cNvSpPr>
            <a:spLocks noGrp="1"/>
          </p:cNvSpPr>
          <p:nvPr>
            <p:ph type="body" sz="quarter" idx="16"/>
          </p:nvPr>
        </p:nvSpPr>
        <p:spPr/>
        <p:txBody>
          <a:bodyPr/>
          <a:lstStyle/>
          <a:p>
            <a:r>
              <a:rPr lang="en-US" dirty="0"/>
              <a:t>Authentication with token and password</a:t>
            </a:r>
            <a:endParaRPr lang="pt-BR" dirty="0"/>
          </a:p>
        </p:txBody>
      </p:sp>
      <p:sp>
        <p:nvSpPr>
          <p:cNvPr id="34" name="CaixaDeTexto 33"/>
          <p:cNvSpPr txBox="1"/>
          <p:nvPr/>
        </p:nvSpPr>
        <p:spPr>
          <a:xfrm>
            <a:off x="179158" y="1144560"/>
            <a:ext cx="4967608" cy="12772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01</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err="1">
                <a:ln>
                  <a:noFill/>
                </a:ln>
                <a:solidFill>
                  <a:srgbClr val="606163"/>
                </a:solidFill>
                <a:effectLst/>
                <a:uLnTx/>
                <a:uFillTx/>
              </a:rPr>
              <a:t>Exit</a:t>
            </a:r>
            <a:endParaRPr kumimoji="0" lang="pt-BR" sz="1400" b="1" i="0" u="none" strike="noStrike" kern="0" cap="none" spc="0" normalizeH="0" baseline="0" noProof="0" dirty="0">
              <a:ln>
                <a:noFill/>
              </a:ln>
              <a:solidFill>
                <a:srgbClr val="606163"/>
              </a:solidFill>
              <a:effectLst/>
              <a:uLnTx/>
              <a:uFillTx/>
            </a:endParaRPr>
          </a:p>
          <a:p>
            <a:pPr lvl="0">
              <a:spcAft>
                <a:spcPts val="300"/>
              </a:spcAft>
              <a:buClr>
                <a:srgbClr val="606163"/>
              </a:buClr>
              <a:defRPr/>
            </a:pPr>
            <a:r>
              <a:rPr lang="en-US" sz="1200" kern="0" dirty="0">
                <a:solidFill>
                  <a:srgbClr val="606163"/>
                </a:solidFill>
              </a:rPr>
              <a:t>For the Exit perform a token authentication, it queries the user's registry for the serial number of the token that is to be authenticated. This number is registered in the "Pager" field of the user registry in IBM B2B Integrator.</a:t>
            </a:r>
            <a:endParaRPr kumimoji="0" lang="pt-BR" sz="1200" b="0" i="0" u="none" strike="noStrike" kern="0" cap="none" spc="0" normalizeH="0" baseline="0" noProof="0" dirty="0">
              <a:ln>
                <a:noFill/>
              </a:ln>
              <a:solidFill>
                <a:srgbClr val="606163"/>
              </a:solidFill>
              <a:effectLst/>
              <a:uLnTx/>
              <a:uFillTx/>
            </a:endParaRPr>
          </a:p>
        </p:txBody>
      </p:sp>
      <p:sp>
        <p:nvSpPr>
          <p:cNvPr id="63" name="CaixaDeTexto 62"/>
          <p:cNvSpPr txBox="1"/>
          <p:nvPr/>
        </p:nvSpPr>
        <p:spPr>
          <a:xfrm>
            <a:off x="6622358" y="4920284"/>
            <a:ext cx="5473847" cy="10926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pt-BR" sz="2400" b="1" i="0" u="none" strike="noStrike" kern="0" cap="none" spc="0" normalizeH="0" baseline="0" noProof="0" dirty="0">
                <a:ln>
                  <a:noFill/>
                </a:ln>
                <a:solidFill>
                  <a:schemeClr val="accent5"/>
                </a:solidFill>
                <a:effectLst/>
                <a:uLnTx/>
                <a:uFillTx/>
              </a:rPr>
              <a:t>02</a:t>
            </a:r>
            <a:r>
              <a:rPr kumimoji="0" lang="pt-BR" sz="1800" b="1" i="0" u="none" strike="noStrike" kern="0" cap="none" spc="0" normalizeH="0" baseline="0" noProof="0" dirty="0">
                <a:ln>
                  <a:noFill/>
                </a:ln>
                <a:solidFill>
                  <a:srgbClr val="606163"/>
                </a:solidFill>
                <a:effectLst/>
                <a:uLnTx/>
                <a:uFillTx/>
              </a:rPr>
              <a:t> </a:t>
            </a:r>
            <a:r>
              <a:rPr kumimoji="0" lang="pt-BR" sz="1400" b="1" i="0" u="none" strike="noStrike" kern="0" cap="none" spc="0" normalizeH="0" baseline="0" noProof="0" dirty="0" err="1">
                <a:ln>
                  <a:noFill/>
                </a:ln>
                <a:solidFill>
                  <a:srgbClr val="606163"/>
                </a:solidFill>
                <a:effectLst/>
                <a:uLnTx/>
                <a:uFillTx/>
              </a:rPr>
              <a:t>Exit</a:t>
            </a:r>
            <a:endParaRPr kumimoji="0" lang="pt-BR" sz="1400" b="1" i="0" u="none" strike="noStrike" kern="0" cap="none" spc="0" normalizeH="0" baseline="0" noProof="0" dirty="0">
              <a:ln>
                <a:noFill/>
              </a:ln>
              <a:solidFill>
                <a:srgbClr val="606163"/>
              </a:solidFill>
              <a:effectLst/>
              <a:uLnTx/>
              <a:uFillTx/>
            </a:endParaRPr>
          </a:p>
          <a:p>
            <a:pPr lvl="0">
              <a:spcAft>
                <a:spcPts val="300"/>
              </a:spcAft>
              <a:buClr>
                <a:srgbClr val="606163"/>
              </a:buClr>
              <a:defRPr/>
            </a:pPr>
            <a:r>
              <a:rPr lang="en-US" sz="1200" kern="0" dirty="0">
                <a:solidFill>
                  <a:srgbClr val="606163"/>
                </a:solidFill>
              </a:rPr>
              <a:t>The Authentication Plugin is entered in the "Authentication Host" field in the user registry and as we want to authenticate the password in IBM B2B Integrator we leave the "Authentication Type" option as "Both".</a:t>
            </a:r>
            <a:endParaRPr kumimoji="0" lang="pt-BR" sz="1200" b="0" i="0" u="none" strike="noStrike" kern="0" cap="none" spc="0" normalizeH="0" baseline="0" noProof="0" dirty="0">
              <a:ln>
                <a:noFill/>
              </a:ln>
              <a:solidFill>
                <a:srgbClr val="606163"/>
              </a:solidFill>
              <a:effectLst/>
              <a:uLnTx/>
              <a:uFillTx/>
            </a:endParaRPr>
          </a:p>
        </p:txBody>
      </p:sp>
      <p:grpSp>
        <p:nvGrpSpPr>
          <p:cNvPr id="71" name="Agrupar 70"/>
          <p:cNvGrpSpPr/>
          <p:nvPr/>
        </p:nvGrpSpPr>
        <p:grpSpPr>
          <a:xfrm rot="5400000">
            <a:off x="2362006" y="2755890"/>
            <a:ext cx="725945" cy="180018"/>
            <a:chOff x="4164689" y="2207245"/>
            <a:chExt cx="725945" cy="180018"/>
          </a:xfrm>
        </p:grpSpPr>
        <p:cxnSp>
          <p:nvCxnSpPr>
            <p:cNvPr id="72"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73" name="Elipse 72"/>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grpSp>
        <p:nvGrpSpPr>
          <p:cNvPr id="74" name="Agrupar 73"/>
          <p:cNvGrpSpPr/>
          <p:nvPr/>
        </p:nvGrpSpPr>
        <p:grpSpPr>
          <a:xfrm rot="16200000" flipV="1">
            <a:off x="8850275" y="4581542"/>
            <a:ext cx="725945" cy="180018"/>
            <a:chOff x="4164689" y="2207245"/>
            <a:chExt cx="725945" cy="180018"/>
          </a:xfrm>
        </p:grpSpPr>
        <p:cxnSp>
          <p:nvCxnSpPr>
            <p:cNvPr id="75" name="Conector de seta reta 142"/>
            <p:cNvCxnSpPr/>
            <p:nvPr/>
          </p:nvCxnSpPr>
          <p:spPr>
            <a:xfrm flipH="1">
              <a:off x="4255976" y="2297744"/>
              <a:ext cx="634658" cy="0"/>
            </a:xfrm>
            <a:prstGeom prst="straightConnector1">
              <a:avLst/>
            </a:prstGeom>
            <a:noFill/>
            <a:ln w="12700" cap="flat" cmpd="sng" algn="ctr">
              <a:solidFill>
                <a:srgbClr val="606163">
                  <a:lumMod val="60000"/>
                  <a:lumOff val="40000"/>
                </a:srgbClr>
              </a:solidFill>
              <a:prstDash val="solid"/>
              <a:miter lim="800000"/>
              <a:tailEnd type="oval"/>
            </a:ln>
            <a:effectLst/>
          </p:spPr>
        </p:cxnSp>
        <p:sp>
          <p:nvSpPr>
            <p:cNvPr id="76" name="Elipse 75"/>
            <p:cNvSpPr/>
            <p:nvPr/>
          </p:nvSpPr>
          <p:spPr>
            <a:xfrm>
              <a:off x="4164689" y="2207245"/>
              <a:ext cx="180018" cy="180018"/>
            </a:xfrm>
            <a:prstGeom prst="ellipse">
              <a:avLst/>
            </a:prstGeom>
            <a:noFill/>
            <a:ln w="12700" cap="flat" cmpd="sng" algn="ctr">
              <a:solidFill>
                <a:srgbClr val="60616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Arial" panose="020B0604020202020204"/>
              </a:endParaRPr>
            </a:p>
          </p:txBody>
        </p:sp>
      </p:grpSp>
      <p:pic>
        <p:nvPicPr>
          <p:cNvPr id="8" name="Imagem 7"/>
          <p:cNvPicPr>
            <a:picLocks noChangeAspect="1"/>
          </p:cNvPicPr>
          <p:nvPr/>
        </p:nvPicPr>
        <p:blipFill rotWithShape="1">
          <a:blip r:embed="rId2"/>
          <a:srcRect b="17354"/>
          <a:stretch/>
        </p:blipFill>
        <p:spPr>
          <a:xfrm>
            <a:off x="6622359" y="1144560"/>
            <a:ext cx="5242560" cy="3338935"/>
          </a:xfrm>
          <a:prstGeom prst="rect">
            <a:avLst/>
          </a:prstGeom>
        </p:spPr>
      </p:pic>
      <p:pic>
        <p:nvPicPr>
          <p:cNvPr id="7" name="Imagem 6"/>
          <p:cNvPicPr>
            <a:picLocks noChangeAspect="1"/>
          </p:cNvPicPr>
          <p:nvPr/>
        </p:nvPicPr>
        <p:blipFill rotWithShape="1">
          <a:blip r:embed="rId3"/>
          <a:srcRect b="23778"/>
          <a:stretch/>
        </p:blipFill>
        <p:spPr>
          <a:xfrm>
            <a:off x="179158" y="2958660"/>
            <a:ext cx="5179407" cy="3042255"/>
          </a:xfrm>
          <a:prstGeom prst="rect">
            <a:avLst/>
          </a:prstGeom>
        </p:spPr>
      </p:pic>
    </p:spTree>
    <p:extLst>
      <p:ext uri="{BB962C8B-B14F-4D97-AF65-F5344CB8AC3E}">
        <p14:creationId xmlns:p14="http://schemas.microsoft.com/office/powerpoint/2010/main" val="42110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Solution</a:t>
            </a:r>
            <a:endParaRPr lang="pt-BR" dirty="0"/>
          </a:p>
        </p:txBody>
      </p:sp>
      <p:sp>
        <p:nvSpPr>
          <p:cNvPr id="5" name="Espaço Reservado para Conteúdo 4"/>
          <p:cNvSpPr>
            <a:spLocks noGrp="1"/>
          </p:cNvSpPr>
          <p:nvPr>
            <p:ph sz="quarter" idx="15"/>
          </p:nvPr>
        </p:nvSpPr>
        <p:spPr/>
        <p:txBody>
          <a:bodyPr>
            <a:normAutofit/>
          </a:bodyPr>
          <a:lstStyle/>
          <a:p>
            <a:r>
              <a:rPr lang="pt-BR" sz="1800" b="1" u="sng" dirty="0"/>
              <a:t>1th </a:t>
            </a:r>
            <a:r>
              <a:rPr lang="pt-BR" sz="1800" b="1" u="sng" dirty="0" err="1"/>
              <a:t>try</a:t>
            </a:r>
            <a:endParaRPr lang="pt-BR" sz="1800" b="1" u="sng" dirty="0"/>
          </a:p>
          <a:p>
            <a:pPr marL="285750" indent="-285750">
              <a:buFont typeface="Arial" panose="020B0604020202020204" pitchFamily="34" charset="0"/>
              <a:buChar char="•"/>
            </a:pPr>
            <a:r>
              <a:rPr lang="en-US" sz="1800" dirty="0"/>
              <a:t>Implemented the pre-authentication exit (JAVA interface </a:t>
            </a:r>
            <a:r>
              <a:rPr lang="pt-BR" sz="1800" dirty="0" err="1">
                <a:latin typeface="Courier New" panose="02070309020205020404" pitchFamily="49" charset="0"/>
                <a:cs typeface="Courier New" panose="02070309020205020404" pitchFamily="49" charset="0"/>
              </a:rPr>
              <a:t>IUserLoginUserExit_preAuthenticate</a:t>
            </a:r>
            <a:r>
              <a:rPr lang="en-US" sz="1800" dirty="0"/>
              <a:t>), however it is not possible to only pass the password to the next phase.</a:t>
            </a:r>
            <a:endParaRPr lang="pt-BR" sz="1800" dirty="0"/>
          </a:p>
          <a:p>
            <a:pPr marL="285750" indent="-285750">
              <a:buFont typeface="Arial" panose="020B0604020202020204" pitchFamily="34" charset="0"/>
              <a:buChar char="•"/>
            </a:pPr>
            <a:r>
              <a:rPr lang="en-US" sz="1800" dirty="0"/>
              <a:t>We would like to be able to send only the user's password (without the first 6 digits of the token) to the next phase of authentication.</a:t>
            </a:r>
          </a:p>
          <a:p>
            <a:pPr marL="285750" indent="-285750">
              <a:buFont typeface="Arial" panose="020B0604020202020204" pitchFamily="34" charset="0"/>
              <a:buChar char="•"/>
            </a:pPr>
            <a:endParaRPr lang="pt-BR" sz="1800" dirty="0"/>
          </a:p>
          <a:p>
            <a:r>
              <a:rPr lang="pt-BR" sz="1800" b="1" u="sng" dirty="0"/>
              <a:t>2nd </a:t>
            </a:r>
            <a:r>
              <a:rPr lang="pt-BR" sz="1800" b="1" u="sng" dirty="0" err="1"/>
              <a:t>try</a:t>
            </a:r>
            <a:endParaRPr lang="pt-BR" sz="1800" b="1" u="sng" dirty="0"/>
          </a:p>
          <a:p>
            <a:pPr marL="285750" indent="-285750">
              <a:buFont typeface="Arial" panose="020B0604020202020204" pitchFamily="34" charset="0"/>
              <a:buChar char="•"/>
            </a:pPr>
            <a:r>
              <a:rPr lang="en-US" sz="1800" dirty="0"/>
              <a:t>Created a plugin to perform authentication (JAVA </a:t>
            </a:r>
            <a:r>
              <a:rPr lang="pt-BR" sz="1800" dirty="0" err="1">
                <a:latin typeface="Courier New" panose="02070309020205020404" pitchFamily="49" charset="0"/>
                <a:cs typeface="Courier New" panose="02070309020205020404" pitchFamily="49" charset="0"/>
              </a:rPr>
              <a:t>IAuthentication</a:t>
            </a:r>
            <a:r>
              <a:rPr lang="en-US" sz="1800" dirty="0"/>
              <a:t> interface), however we do not have a method to request the IBM Sterling File Gateway to perform authentication only for the user's password.</a:t>
            </a:r>
            <a:endParaRPr lang="pt-BR" sz="1800" dirty="0"/>
          </a:p>
          <a:p>
            <a:pPr marL="285750" indent="-285750">
              <a:buFont typeface="Arial" panose="020B0604020202020204" pitchFamily="34" charset="0"/>
              <a:buChar char="•"/>
            </a:pPr>
            <a:r>
              <a:rPr lang="en-US" sz="1800" b="1" dirty="0"/>
              <a:t>We would like to have a method where you can enter the user and password and IBM Sterling File Gateway inform us if the password is valid for the user.</a:t>
            </a:r>
            <a:endParaRPr lang="pt-BR" sz="1800" b="1" dirty="0"/>
          </a:p>
        </p:txBody>
      </p:sp>
      <p:sp>
        <p:nvSpPr>
          <p:cNvPr id="6" name="Espaço Reservado para Conteúdo 5"/>
          <p:cNvSpPr>
            <a:spLocks noGrp="1"/>
          </p:cNvSpPr>
          <p:nvPr>
            <p:ph type="body" sz="quarter" idx="16"/>
          </p:nvPr>
        </p:nvSpPr>
        <p:spPr/>
        <p:txBody>
          <a:bodyPr/>
          <a:lstStyle/>
          <a:p>
            <a:r>
              <a:rPr lang="pt-BR" dirty="0" err="1"/>
              <a:t>So</a:t>
            </a:r>
            <a:r>
              <a:rPr lang="pt-BR" dirty="0"/>
              <a:t>, </a:t>
            </a:r>
            <a:r>
              <a:rPr lang="pt-BR" dirty="0" err="1"/>
              <a:t>what</a:t>
            </a:r>
            <a:r>
              <a:rPr lang="pt-BR" dirty="0"/>
              <a:t> </a:t>
            </a:r>
            <a:r>
              <a:rPr lang="pt-BR" dirty="0" err="1"/>
              <a:t>we</a:t>
            </a:r>
            <a:r>
              <a:rPr lang="pt-BR" dirty="0"/>
              <a:t> </a:t>
            </a:r>
            <a:r>
              <a:rPr lang="pt-BR" dirty="0" err="1"/>
              <a:t>did</a:t>
            </a:r>
            <a:r>
              <a:rPr lang="pt-BR" dirty="0"/>
              <a:t>?</a:t>
            </a:r>
            <a:endParaRPr lang="pt-BR" dirty="0">
              <a:solidFill>
                <a:schemeClr val="accent5"/>
              </a:solidFill>
            </a:endParaRPr>
          </a:p>
        </p:txBody>
      </p:sp>
    </p:spTree>
    <p:extLst>
      <p:ext uri="{BB962C8B-B14F-4D97-AF65-F5344CB8AC3E}">
        <p14:creationId xmlns:p14="http://schemas.microsoft.com/office/powerpoint/2010/main" val="25085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Solution</a:t>
            </a:r>
            <a:endParaRPr lang="pt-BR" dirty="0"/>
          </a:p>
        </p:txBody>
      </p:sp>
      <p:sp>
        <p:nvSpPr>
          <p:cNvPr id="5" name="Espaço Reservado para Conteúdo 4"/>
          <p:cNvSpPr>
            <a:spLocks noGrp="1"/>
          </p:cNvSpPr>
          <p:nvPr>
            <p:ph sz="quarter" idx="15"/>
          </p:nvPr>
        </p:nvSpPr>
        <p:spPr/>
        <p:txBody>
          <a:bodyPr>
            <a:normAutofit/>
          </a:bodyPr>
          <a:lstStyle/>
          <a:p>
            <a:r>
              <a:rPr lang="pt-BR" sz="1800" b="1" u="sng" dirty="0" err="1"/>
              <a:t>Pre-Authentication</a:t>
            </a:r>
            <a:r>
              <a:rPr lang="pt-BR" sz="1800" b="1" u="sng" dirty="0"/>
              <a:t> </a:t>
            </a:r>
            <a:r>
              <a:rPr lang="pt-BR" sz="1800" b="1" u="sng" dirty="0" err="1"/>
              <a:t>Exit</a:t>
            </a:r>
            <a:r>
              <a:rPr lang="pt-BR" sz="1800" b="1" u="sng" dirty="0"/>
              <a:t> </a:t>
            </a:r>
            <a:r>
              <a:rPr lang="pt-BR" sz="1800" b="1" u="sng" dirty="0" err="1"/>
              <a:t>Creation</a:t>
            </a:r>
            <a:endParaRPr lang="pt-BR" sz="1800" b="1" u="sng" dirty="0"/>
          </a:p>
          <a:p>
            <a:pPr marL="285750" indent="-285750">
              <a:buFont typeface="Arial" panose="020B0604020202020204" pitchFamily="34" charset="0"/>
              <a:buChar char="•"/>
            </a:pPr>
            <a:r>
              <a:rPr lang="pt-BR" sz="1800" dirty="0">
                <a:hlinkClick r:id="rId2"/>
              </a:rPr>
              <a:t>https://www.ibm.com/developerworks/community/blogs/SterlingB2B/entry/Login_and_Logout_User_Exits_in_SB2Bi_5_2_5_5_2_6_FixPack?lang=en</a:t>
            </a:r>
            <a:endParaRPr lang="pt-BR" sz="1800" dirty="0"/>
          </a:p>
          <a:p>
            <a:r>
              <a:rPr lang="pt-BR" sz="1800" b="1" u="sng" dirty="0" err="1"/>
              <a:t>Authentication</a:t>
            </a:r>
            <a:r>
              <a:rPr lang="pt-BR" sz="1800" b="1" u="sng" dirty="0"/>
              <a:t> Plug-in </a:t>
            </a:r>
            <a:r>
              <a:rPr lang="pt-BR" sz="1800" b="1" u="sng" dirty="0" err="1"/>
              <a:t>Creation</a:t>
            </a:r>
            <a:endParaRPr lang="pt-BR" sz="1800" b="1" u="sng" dirty="0"/>
          </a:p>
          <a:p>
            <a:pPr marL="285750" indent="-285750">
              <a:buFont typeface="Arial" panose="020B0604020202020204" pitchFamily="34" charset="0"/>
              <a:buChar char="•"/>
            </a:pPr>
            <a:r>
              <a:rPr lang="pt-BR" sz="1800" dirty="0">
                <a:hlinkClick r:id="rId3"/>
              </a:rPr>
              <a:t>https://www.ibm.com/developerworks/community/wikis/home?lang=en#!/wiki/Wf96854c0c8fc_4762_9b83_c6247feca5fc/page/Custom%20User%20Authentication%20Plug-in</a:t>
            </a:r>
            <a:endParaRPr lang="pt-BR" sz="1800" dirty="0"/>
          </a:p>
        </p:txBody>
      </p:sp>
      <p:sp>
        <p:nvSpPr>
          <p:cNvPr id="6" name="Espaço Reservado para Conteúdo 5"/>
          <p:cNvSpPr>
            <a:spLocks noGrp="1"/>
          </p:cNvSpPr>
          <p:nvPr>
            <p:ph type="body" sz="quarter" idx="16"/>
          </p:nvPr>
        </p:nvSpPr>
        <p:spPr/>
        <p:txBody>
          <a:bodyPr/>
          <a:lstStyle/>
          <a:p>
            <a:r>
              <a:rPr lang="pt-BR" dirty="0" err="1"/>
              <a:t>References</a:t>
            </a:r>
            <a:r>
              <a:rPr lang="pt-BR" dirty="0"/>
              <a:t>...</a:t>
            </a:r>
            <a:endParaRPr lang="pt-BR" dirty="0">
              <a:solidFill>
                <a:schemeClr val="accent5"/>
              </a:solidFill>
            </a:endParaRPr>
          </a:p>
        </p:txBody>
      </p:sp>
    </p:spTree>
    <p:extLst>
      <p:ext uri="{BB962C8B-B14F-4D97-AF65-F5344CB8AC3E}">
        <p14:creationId xmlns:p14="http://schemas.microsoft.com/office/powerpoint/2010/main" val="11620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a:t>IBM Sterling File Gateway</a:t>
            </a:r>
          </a:p>
        </p:txBody>
      </p:sp>
    </p:spTree>
    <p:extLst>
      <p:ext uri="{BB962C8B-B14F-4D97-AF65-F5344CB8AC3E}">
        <p14:creationId xmlns:p14="http://schemas.microsoft.com/office/powerpoint/2010/main" val="22881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Agenda</a:t>
            </a:r>
          </a:p>
        </p:txBody>
      </p:sp>
      <p:sp>
        <p:nvSpPr>
          <p:cNvPr id="6" name="Espaço Reservado para Texto 5"/>
          <p:cNvSpPr>
            <a:spLocks noGrp="1"/>
          </p:cNvSpPr>
          <p:nvPr>
            <p:ph type="body" idx="1"/>
          </p:nvPr>
        </p:nvSpPr>
        <p:spPr/>
        <p:txBody>
          <a:bodyPr/>
          <a:lstStyle/>
          <a:p>
            <a:r>
              <a:rPr lang="pt-BR" dirty="0" err="1"/>
              <a:t>Motivator</a:t>
            </a:r>
            <a:endParaRPr lang="pt-BR" dirty="0"/>
          </a:p>
          <a:p>
            <a:r>
              <a:rPr lang="pt-BR" dirty="0" err="1"/>
              <a:t>Risks</a:t>
            </a:r>
            <a:endParaRPr lang="pt-BR" dirty="0"/>
          </a:p>
          <a:p>
            <a:r>
              <a:rPr lang="pt-BR" dirty="0" err="1"/>
              <a:t>Solution</a:t>
            </a:r>
            <a:endParaRPr lang="pt-BR" dirty="0"/>
          </a:p>
        </p:txBody>
      </p:sp>
    </p:spTree>
    <p:extLst>
      <p:ext uri="{BB962C8B-B14F-4D97-AF65-F5344CB8AC3E}">
        <p14:creationId xmlns:p14="http://schemas.microsoft.com/office/powerpoint/2010/main" val="271147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400" dirty="0"/>
              <a:t>IBM Sterling File Gateway</a:t>
            </a:r>
          </a:p>
        </p:txBody>
      </p:sp>
      <p:sp>
        <p:nvSpPr>
          <p:cNvPr id="3" name="Espaço Reservado para Texto 2"/>
          <p:cNvSpPr>
            <a:spLocks noGrp="1"/>
          </p:cNvSpPr>
          <p:nvPr>
            <p:ph type="body" sz="quarter" idx="10"/>
          </p:nvPr>
        </p:nvSpPr>
        <p:spPr/>
        <p:txBody>
          <a:bodyPr/>
          <a:lstStyle/>
          <a:p>
            <a:r>
              <a:rPr lang="pt-BR" sz="4400" dirty="0" err="1"/>
              <a:t>Motivator</a:t>
            </a:r>
            <a:endParaRPr lang="pt-BR" sz="4400" dirty="0"/>
          </a:p>
        </p:txBody>
      </p:sp>
    </p:spTree>
    <p:extLst>
      <p:ext uri="{BB962C8B-B14F-4D97-AF65-F5344CB8AC3E}">
        <p14:creationId xmlns:p14="http://schemas.microsoft.com/office/powerpoint/2010/main" val="232010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err="1"/>
              <a:t>Motivator</a:t>
            </a:r>
            <a:endParaRPr lang="pt-BR" dirty="0"/>
          </a:p>
        </p:txBody>
      </p:sp>
      <p:sp>
        <p:nvSpPr>
          <p:cNvPr id="5" name="Espaço Reservado para Conteúdo 4"/>
          <p:cNvSpPr>
            <a:spLocks noGrp="1"/>
          </p:cNvSpPr>
          <p:nvPr>
            <p:ph sz="quarter" idx="15"/>
          </p:nvPr>
        </p:nvSpPr>
        <p:spPr/>
        <p:txBody>
          <a:bodyPr>
            <a:normAutofit/>
          </a:bodyPr>
          <a:lstStyle/>
          <a:p>
            <a:pPr marL="285750" indent="-285750">
              <a:buFont typeface="Arial" panose="020B0604020202020204" pitchFamily="34" charset="0"/>
              <a:buChar char="•"/>
            </a:pPr>
            <a:r>
              <a:rPr lang="pt-BR" altLang="pt-BR" sz="1800" dirty="0" err="1"/>
              <a:t>Mitigate</a:t>
            </a:r>
            <a:r>
              <a:rPr lang="pt-BR" altLang="pt-BR" sz="1800" dirty="0"/>
              <a:t> </a:t>
            </a:r>
            <a:r>
              <a:rPr lang="pt-BR" altLang="pt-BR" sz="1800" dirty="0" err="1"/>
              <a:t>security</a:t>
            </a:r>
            <a:r>
              <a:rPr lang="pt-BR" altLang="pt-BR" sz="1800" dirty="0"/>
              <a:t> </a:t>
            </a:r>
            <a:r>
              <a:rPr lang="pt-BR" altLang="pt-BR" sz="1800" dirty="0" err="1"/>
              <a:t>risks</a:t>
            </a:r>
            <a:r>
              <a:rPr lang="pt-BR" altLang="pt-BR" sz="1800" dirty="0"/>
              <a:t> </a:t>
            </a:r>
            <a:r>
              <a:rPr lang="pt-BR" altLang="pt-BR" sz="1800" dirty="0" err="1"/>
              <a:t>involving</a:t>
            </a:r>
            <a:r>
              <a:rPr lang="pt-BR" altLang="pt-BR" sz="1800" dirty="0"/>
              <a:t> </a:t>
            </a:r>
            <a:r>
              <a:rPr lang="pt-BR" altLang="pt-BR" sz="1800" dirty="0" err="1"/>
              <a:t>the</a:t>
            </a:r>
            <a:r>
              <a:rPr lang="pt-BR" altLang="pt-BR" sz="1800" dirty="0"/>
              <a:t> IBM Sterling File Gateway </a:t>
            </a:r>
            <a:r>
              <a:rPr lang="pt-BR" altLang="pt-BR" sz="1800" dirty="0" err="1"/>
              <a:t>platform</a:t>
            </a:r>
            <a:r>
              <a:rPr lang="pt-BR" altLang="pt-BR" sz="1800" dirty="0"/>
              <a:t> </a:t>
            </a:r>
            <a:r>
              <a:rPr lang="pt-BR" altLang="pt-BR" sz="1800" dirty="0" err="1"/>
              <a:t>through</a:t>
            </a:r>
            <a:r>
              <a:rPr lang="pt-BR" altLang="pt-BR" sz="1800" dirty="0"/>
              <a:t> </a:t>
            </a:r>
            <a:r>
              <a:rPr lang="pt-BR" altLang="pt-BR" sz="1800" dirty="0" err="1"/>
              <a:t>the</a:t>
            </a:r>
            <a:r>
              <a:rPr lang="pt-BR" altLang="pt-BR" sz="1800" dirty="0"/>
              <a:t> use </a:t>
            </a:r>
            <a:r>
              <a:rPr lang="pt-BR" altLang="pt-BR" sz="1800" dirty="0" err="1"/>
              <a:t>of</a:t>
            </a:r>
            <a:r>
              <a:rPr lang="pt-BR" altLang="pt-BR" sz="1800" dirty="0"/>
              <a:t> a </a:t>
            </a:r>
            <a:r>
              <a:rPr lang="pt-BR" altLang="pt-BR" sz="1800" dirty="0" err="1"/>
              <a:t>second</a:t>
            </a:r>
            <a:r>
              <a:rPr lang="pt-BR" altLang="pt-BR" sz="1800" dirty="0"/>
              <a:t> </a:t>
            </a:r>
            <a:r>
              <a:rPr lang="pt-BR" altLang="pt-BR" sz="1800" dirty="0" err="1"/>
              <a:t>authentication</a:t>
            </a:r>
            <a:r>
              <a:rPr lang="pt-BR" altLang="pt-BR" sz="1800" dirty="0"/>
              <a:t> </a:t>
            </a:r>
            <a:r>
              <a:rPr lang="pt-BR" altLang="pt-BR" sz="1800" dirty="0" err="1"/>
              <a:t>factor</a:t>
            </a:r>
            <a:r>
              <a:rPr lang="pt-BR" altLang="pt-BR" sz="1800" dirty="0"/>
              <a:t>.</a:t>
            </a:r>
          </a:p>
          <a:p>
            <a:pPr marL="285750" indent="-285750">
              <a:buFont typeface="Arial" panose="020B0604020202020204" pitchFamily="34" charset="0"/>
              <a:buChar char="•"/>
            </a:pPr>
            <a:r>
              <a:rPr lang="en-US" sz="1800" dirty="0"/>
              <a:t>Keep the second authentication factor optional and configurable per user.</a:t>
            </a:r>
          </a:p>
          <a:p>
            <a:pPr marL="285750" indent="-285750">
              <a:buFont typeface="Arial" panose="020B0604020202020204" pitchFamily="34" charset="0"/>
              <a:buChar char="•"/>
            </a:pPr>
            <a:r>
              <a:rPr lang="en-US" sz="1800" dirty="0"/>
              <a:t>Develop a component (plugin or exit) that authenticates the user's token when logged into the </a:t>
            </a:r>
            <a:r>
              <a:rPr lang="en-US" sz="1800" dirty="0" err="1"/>
              <a:t>MyFileGateway</a:t>
            </a:r>
            <a:r>
              <a:rPr lang="en-US" sz="1800" dirty="0"/>
              <a:t> portal.</a:t>
            </a:r>
          </a:p>
          <a:p>
            <a:pPr marL="285750" indent="-285750">
              <a:buFont typeface="Arial" panose="020B0604020202020204" pitchFamily="34" charset="0"/>
              <a:buChar char="•"/>
            </a:pPr>
            <a:r>
              <a:rPr lang="en-US" sz="1800" dirty="0"/>
              <a:t>Maintain the password base within the IBM Sterling File Gateway. (local)</a:t>
            </a:r>
            <a:endParaRPr lang="pt-BR" sz="1800" dirty="0"/>
          </a:p>
        </p:txBody>
      </p:sp>
      <p:sp>
        <p:nvSpPr>
          <p:cNvPr id="6" name="Espaço Reservado para Conteúdo 5"/>
          <p:cNvSpPr>
            <a:spLocks noGrp="1"/>
          </p:cNvSpPr>
          <p:nvPr>
            <p:ph type="body" sz="quarter" idx="16"/>
          </p:nvPr>
        </p:nvSpPr>
        <p:spPr/>
        <p:txBody>
          <a:bodyPr/>
          <a:lstStyle/>
          <a:p>
            <a:r>
              <a:rPr lang="pt-BR" dirty="0" err="1"/>
              <a:t>What</a:t>
            </a:r>
            <a:r>
              <a:rPr lang="pt-BR" dirty="0"/>
              <a:t> </a:t>
            </a:r>
            <a:r>
              <a:rPr lang="pt-BR" dirty="0" err="1"/>
              <a:t>we</a:t>
            </a:r>
            <a:r>
              <a:rPr lang="pt-BR" dirty="0"/>
              <a:t> </a:t>
            </a:r>
            <a:r>
              <a:rPr lang="pt-BR" dirty="0" err="1"/>
              <a:t>want</a:t>
            </a:r>
            <a:r>
              <a:rPr lang="pt-BR" dirty="0"/>
              <a:t>...</a:t>
            </a:r>
            <a:endParaRPr lang="pt-BR" dirty="0">
              <a:solidFill>
                <a:schemeClr val="accent5"/>
              </a:solidFill>
            </a:endParaRPr>
          </a:p>
        </p:txBody>
      </p:sp>
    </p:spTree>
    <p:extLst>
      <p:ext uri="{BB962C8B-B14F-4D97-AF65-F5344CB8AC3E}">
        <p14:creationId xmlns:p14="http://schemas.microsoft.com/office/powerpoint/2010/main" val="18274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rot="20290383">
            <a:off x="-127318" y="2646466"/>
            <a:ext cx="12058408" cy="2747159"/>
          </a:xfrm>
          <a:prstGeom prst="rect">
            <a:avLst/>
          </a:prstGeom>
          <a:solidFill>
            <a:schemeClr val="tx1">
              <a:alpha val="5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36000" y="197227"/>
            <a:ext cx="11520000" cy="240923"/>
          </a:xfrm>
        </p:spPr>
        <p:txBody>
          <a:bodyPr>
            <a:normAutofit fontScale="90000"/>
          </a:bodyPr>
          <a:lstStyle/>
          <a:p>
            <a:r>
              <a:rPr lang="pt-BR" dirty="0" err="1"/>
              <a:t>Motivator</a:t>
            </a:r>
            <a:endParaRPr lang="pt-BR" dirty="0"/>
          </a:p>
        </p:txBody>
      </p:sp>
      <p:sp>
        <p:nvSpPr>
          <p:cNvPr id="5" name="Espaço Reservado para Texto 4"/>
          <p:cNvSpPr>
            <a:spLocks noGrp="1"/>
          </p:cNvSpPr>
          <p:nvPr>
            <p:ph type="body" sz="quarter" idx="4294967295"/>
          </p:nvPr>
        </p:nvSpPr>
        <p:spPr>
          <a:xfrm>
            <a:off x="336550" y="423291"/>
            <a:ext cx="11518900" cy="388938"/>
          </a:xfrm>
        </p:spPr>
        <p:txBody>
          <a:bodyPr vert="horz" lIns="91440" tIns="45720" rIns="91440" bIns="45720" rtlCol="0">
            <a:noAutofit/>
          </a:bodyPr>
          <a:lstStyle/>
          <a:p>
            <a:r>
              <a:rPr lang="pt-BR" sz="2800" dirty="0">
                <a:solidFill>
                  <a:schemeClr val="accent5"/>
                </a:solidFill>
              </a:rPr>
              <a:t>Security </a:t>
            </a:r>
            <a:r>
              <a:rPr lang="pt-BR" sz="2800" dirty="0" err="1">
                <a:solidFill>
                  <a:schemeClr val="accent5"/>
                </a:solidFill>
              </a:rPr>
              <a:t>Levels</a:t>
            </a:r>
            <a:endParaRPr lang="pt-BR" sz="2800" dirty="0">
              <a:solidFill>
                <a:schemeClr val="accent5"/>
              </a:solidFill>
            </a:endParaRPr>
          </a:p>
        </p:txBody>
      </p:sp>
      <p:sp>
        <p:nvSpPr>
          <p:cNvPr id="6" name="Forma livre 5"/>
          <p:cNvSpPr/>
          <p:nvPr/>
        </p:nvSpPr>
        <p:spPr>
          <a:xfrm>
            <a:off x="8298942" y="1064264"/>
            <a:ext cx="2753033" cy="1647212"/>
          </a:xfrm>
          <a:custGeom>
            <a:avLst/>
            <a:gdLst>
              <a:gd name="connsiteX0" fmla="*/ 1638000 w 3276000"/>
              <a:gd name="connsiteY0" fmla="*/ 0 h 2163143"/>
              <a:gd name="connsiteX1" fmla="*/ 3276000 w 3276000"/>
              <a:gd name="connsiteY1" fmla="*/ 1210750 h 2163143"/>
              <a:gd name="connsiteX2" fmla="*/ 2763159 w 3276000"/>
              <a:gd name="connsiteY2" fmla="*/ 1210750 h 2163143"/>
              <a:gd name="connsiteX3" fmla="*/ 2763159 w 3276000"/>
              <a:gd name="connsiteY3" fmla="*/ 2043167 h 2163143"/>
              <a:gd name="connsiteX4" fmla="*/ 2755742 w 3276000"/>
              <a:gd name="connsiteY4" fmla="*/ 2079905 h 2163143"/>
              <a:gd name="connsiteX5" fmla="*/ 2630165 w 3276000"/>
              <a:gd name="connsiteY5" fmla="*/ 2163143 h 2163143"/>
              <a:gd name="connsiteX6" fmla="*/ 645835 w 3276000"/>
              <a:gd name="connsiteY6" fmla="*/ 2163143 h 2163143"/>
              <a:gd name="connsiteX7" fmla="*/ 520258 w 3276000"/>
              <a:gd name="connsiteY7" fmla="*/ 2079905 h 2163143"/>
              <a:gd name="connsiteX8" fmla="*/ 512841 w 3276000"/>
              <a:gd name="connsiteY8" fmla="*/ 2043167 h 2163143"/>
              <a:gd name="connsiteX9" fmla="*/ 512841 w 3276000"/>
              <a:gd name="connsiteY9" fmla="*/ 1210750 h 2163143"/>
              <a:gd name="connsiteX10" fmla="*/ 0 w 3276000"/>
              <a:gd name="connsiteY10" fmla="*/ 1210750 h 216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000" h="2163143">
                <a:moveTo>
                  <a:pt x="1638000" y="0"/>
                </a:moveTo>
                <a:lnTo>
                  <a:pt x="3276000" y="1210750"/>
                </a:lnTo>
                <a:lnTo>
                  <a:pt x="2763159" y="1210750"/>
                </a:lnTo>
                <a:lnTo>
                  <a:pt x="2763159" y="2043167"/>
                </a:lnTo>
                <a:lnTo>
                  <a:pt x="2755742" y="2079905"/>
                </a:lnTo>
                <a:cubicBezTo>
                  <a:pt x="2735052" y="2128821"/>
                  <a:pt x="2686617" y="2163143"/>
                  <a:pt x="2630165" y="2163143"/>
                </a:cubicBezTo>
                <a:lnTo>
                  <a:pt x="645835" y="2163143"/>
                </a:lnTo>
                <a:cubicBezTo>
                  <a:pt x="589384" y="2163143"/>
                  <a:pt x="540948" y="2128821"/>
                  <a:pt x="520258" y="2079905"/>
                </a:cubicBezTo>
                <a:lnTo>
                  <a:pt x="512841" y="2043167"/>
                </a:lnTo>
                <a:lnTo>
                  <a:pt x="512841" y="1210750"/>
                </a:lnTo>
                <a:lnTo>
                  <a:pt x="0" y="1210750"/>
                </a:lnTo>
                <a:close/>
              </a:path>
            </a:pathLst>
          </a:custGeom>
          <a:gradFill flip="none" rotWithShape="0">
            <a:gsLst>
              <a:gs pos="22000">
                <a:srgbClr val="FF6600">
                  <a:lumMod val="50000"/>
                  <a:lumOff val="50000"/>
                </a:srgbClr>
              </a:gs>
              <a:gs pos="63000">
                <a:srgbClr val="FF6600"/>
              </a:gs>
              <a:gs pos="100000">
                <a:srgbClr val="E65D00"/>
              </a:gs>
            </a:gsLst>
            <a:lin ang="2700000" scaled="0"/>
            <a:tileRect/>
          </a:gradFill>
          <a:ln w="12700" cap="flat" cmpd="sng" algn="ctr">
            <a:noFill/>
            <a:prstDash val="solid"/>
            <a:miter lim="800000"/>
          </a:ln>
          <a:effectLst/>
          <a:scene3d>
            <a:camera prst="isometricLeftDown">
              <a:rot lat="900001" lon="2700000" rev="0"/>
            </a:camera>
            <a:lightRig rig="threePt" dir="t"/>
          </a:scene3d>
        </p:spPr>
        <p:txBody>
          <a:bodyPr rot="0" spcFirstLastPara="0" vertOverflow="overflow" horzOverflow="overflow" vert="horz" wrap="square" lIns="91440" tIns="1080000" rIns="91440" bIns="72000" numCol="1" spcCol="0" rtlCol="0" fromWordArt="0" anchor="t" anchorCtr="0" forceAA="0" compatLnSpc="1">
            <a:prstTxWarp prst="textNoShape">
              <a:avLst/>
            </a:prstTxWarp>
            <a:noAutofit/>
          </a:bodyPr>
          <a:lstStyle/>
          <a:p>
            <a:pPr algn="ctr">
              <a:defRPr/>
            </a:pPr>
            <a:r>
              <a:rPr kumimoji="0" lang="pt-BR" b="1" i="0" u="none" strike="noStrike" kern="0" cap="none" spc="0" normalizeH="0" baseline="0" noProof="0" dirty="0">
                <a:ln>
                  <a:noFill/>
                </a:ln>
                <a:solidFill>
                  <a:prstClr val="white"/>
                </a:solidFill>
                <a:effectLst/>
                <a:uLnTx/>
                <a:uFillTx/>
                <a:latin typeface="Arial" panose="020B0604020202020204"/>
              </a:rPr>
              <a:t>muito </a:t>
            </a:r>
            <a:r>
              <a:rPr lang="pt-BR" b="1" kern="0" dirty="0" err="1">
                <a:solidFill>
                  <a:prstClr val="white"/>
                </a:solidFill>
              </a:rPr>
              <a:t>altaSegurança</a:t>
            </a:r>
            <a:r>
              <a:rPr lang="pt-BR" b="1" kern="0" dirty="0">
                <a:solidFill>
                  <a:prstClr val="white"/>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b="1" i="0" u="none" strike="noStrike" kern="0" cap="none" spc="0" normalizeH="0" baseline="0" noProof="0" dirty="0">
              <a:ln>
                <a:noFill/>
              </a:ln>
              <a:solidFill>
                <a:prstClr val="white"/>
              </a:solidFill>
              <a:effectLst/>
              <a:uLnTx/>
              <a:uFillTx/>
              <a:latin typeface="Arial" panose="020B0604020202020204"/>
            </a:endParaRPr>
          </a:p>
        </p:txBody>
      </p:sp>
      <p:sp>
        <p:nvSpPr>
          <p:cNvPr id="7" name="Retângulo 6"/>
          <p:cNvSpPr/>
          <p:nvPr/>
        </p:nvSpPr>
        <p:spPr>
          <a:xfrm>
            <a:off x="8052079" y="1707551"/>
            <a:ext cx="1896832" cy="1896832"/>
          </a:xfrm>
          <a:prstGeom prst="rect">
            <a:avLst/>
          </a:prstGeom>
          <a:solidFill>
            <a:sysClr val="window" lastClr="FFFFFF"/>
          </a:solidFill>
          <a:ln w="12700" cap="flat" cmpd="sng" algn="ctr">
            <a:noFill/>
            <a:prstDash val="solid"/>
            <a:miter lim="800000"/>
          </a:ln>
          <a:effectLst>
            <a:outerShdw blurRad="1270000" dist="1143000" dir="8100000" algn="tr" rotWithShape="0">
              <a:prstClr val="black">
                <a:alpha val="30000"/>
              </a:prstClr>
            </a:outerShdw>
          </a:effectLst>
          <a:scene3d>
            <a:camera prst="isometricTopUp">
              <a:rot lat="19015224" lon="17445212" rev="4529351"/>
            </a:camera>
            <a:lightRig rig="threePt" dir="t">
              <a:rot lat="0" lon="0" rev="2400000"/>
            </a:lightRig>
          </a:scene3d>
          <a:sp3d prstMaterial="translucentPowder">
            <a:bevelT h="127000"/>
            <a:bevelB h="127000"/>
          </a:sp3d>
        </p:spPr>
        <p:txBody>
          <a:bodyPr tIns="43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dirty="0">
              <a:ln>
                <a:noFill/>
              </a:ln>
              <a:solidFill>
                <a:prstClr val="white"/>
              </a:solidFill>
              <a:effectLst/>
              <a:uLnTx/>
              <a:uFillTx/>
              <a:latin typeface="Arial" panose="020B0604020202020204"/>
            </a:endParaRPr>
          </a:p>
        </p:txBody>
      </p:sp>
      <p:sp>
        <p:nvSpPr>
          <p:cNvPr id="8" name="Retângulo de cantos arredondados 7"/>
          <p:cNvSpPr/>
          <p:nvPr/>
        </p:nvSpPr>
        <p:spPr>
          <a:xfrm>
            <a:off x="6805507" y="2868032"/>
            <a:ext cx="1896622" cy="687173"/>
          </a:xfrm>
          <a:prstGeom prst="roundRect">
            <a:avLst/>
          </a:prstGeom>
          <a:gradFill flip="none" rotWithShape="0">
            <a:gsLst>
              <a:gs pos="23000">
                <a:srgbClr val="004990">
                  <a:lumMod val="90000"/>
                  <a:lumOff val="10000"/>
                </a:srgbClr>
              </a:gs>
              <a:gs pos="60000">
                <a:srgbClr val="004990"/>
              </a:gs>
              <a:gs pos="100000">
                <a:srgbClr val="004990">
                  <a:lumMod val="50000"/>
                </a:srgbClr>
              </a:gs>
            </a:gsLst>
            <a:lin ang="2700000" scaled="0"/>
            <a:tileRect/>
          </a:gradFill>
          <a:ln w="12700" cap="flat" cmpd="sng" algn="ctr">
            <a:noFill/>
            <a:prstDash val="solid"/>
            <a:miter lim="800000"/>
          </a:ln>
          <a:effectLst/>
          <a:scene3d>
            <a:camera prst="isometricLeftDown">
              <a:rot lat="900001" lon="2700000" rev="0"/>
            </a:camera>
            <a:lightRig rig="threePt" dir="t"/>
          </a:scene3d>
        </p:spPr>
        <p:txBody>
          <a:bodyPr tIns="72000" bIns="72000" rtlCol="0" anchor="t"/>
          <a:lstStyle/>
          <a:p>
            <a:pPr lvl="0" algn="ctr">
              <a:defRPr/>
            </a:pPr>
            <a:r>
              <a:rPr lang="pt-BR" b="1" kern="0" dirty="0">
                <a:solidFill>
                  <a:prstClr val="white"/>
                </a:solidFill>
              </a:rPr>
              <a:t>High</a:t>
            </a:r>
            <a:br>
              <a:rPr lang="pt-BR" b="1" kern="0" dirty="0">
                <a:solidFill>
                  <a:prstClr val="white"/>
                </a:solidFill>
              </a:rPr>
            </a:br>
            <a:r>
              <a:rPr lang="pt-BR" b="1" kern="0" dirty="0">
                <a:solidFill>
                  <a:prstClr val="white"/>
                </a:solidFill>
              </a:rPr>
              <a:t>Security</a:t>
            </a:r>
            <a:endParaRPr kumimoji="0" lang="pt-BR" b="1" i="0" u="none" strike="noStrike" kern="0" cap="none" spc="0" normalizeH="0" baseline="0" noProof="0" dirty="0">
              <a:ln>
                <a:noFill/>
              </a:ln>
              <a:solidFill>
                <a:prstClr val="white"/>
              </a:solidFill>
              <a:effectLst/>
              <a:uLnTx/>
              <a:uFillTx/>
              <a:latin typeface="Arial" panose="020B0604020202020204"/>
            </a:endParaRPr>
          </a:p>
        </p:txBody>
      </p:sp>
      <p:sp>
        <p:nvSpPr>
          <p:cNvPr id="9" name="Retângulo 8"/>
          <p:cNvSpPr/>
          <p:nvPr/>
        </p:nvSpPr>
        <p:spPr>
          <a:xfrm>
            <a:off x="6136190" y="2582394"/>
            <a:ext cx="1896832" cy="1896832"/>
          </a:xfrm>
          <a:prstGeom prst="rect">
            <a:avLst/>
          </a:prstGeom>
          <a:solidFill>
            <a:sysClr val="window" lastClr="FFFFFF"/>
          </a:solidFill>
          <a:ln w="12700" cap="flat" cmpd="sng" algn="ctr">
            <a:noFill/>
            <a:prstDash val="solid"/>
            <a:miter lim="800000"/>
          </a:ln>
          <a:effectLst>
            <a:outerShdw blurRad="1270000" dist="1143000" dir="8100000" algn="tr" rotWithShape="0">
              <a:prstClr val="black">
                <a:alpha val="30000"/>
              </a:prstClr>
            </a:outerShdw>
          </a:effectLst>
          <a:scene3d>
            <a:camera prst="isometricTopUp">
              <a:rot lat="19015224" lon="17445212" rev="4529351"/>
            </a:camera>
            <a:lightRig rig="threePt" dir="t">
              <a:rot lat="0" lon="0" rev="2400000"/>
            </a:lightRig>
          </a:scene3d>
          <a:sp3d prstMaterial="translucentPowder">
            <a:bevelT h="127000"/>
            <a:bevelB h="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dirty="0">
              <a:ln>
                <a:noFill/>
              </a:ln>
              <a:solidFill>
                <a:prstClr val="white"/>
              </a:solidFill>
              <a:effectLst/>
              <a:uLnTx/>
              <a:uFillTx/>
              <a:latin typeface="Arial" panose="020B0604020202020204"/>
            </a:endParaRPr>
          </a:p>
        </p:txBody>
      </p:sp>
      <p:sp>
        <p:nvSpPr>
          <p:cNvPr id="10" name="Retângulo de cantos arredondados 9"/>
          <p:cNvSpPr/>
          <p:nvPr/>
        </p:nvSpPr>
        <p:spPr>
          <a:xfrm>
            <a:off x="4853221" y="3754343"/>
            <a:ext cx="1896622" cy="687173"/>
          </a:xfrm>
          <a:prstGeom prst="roundRect">
            <a:avLst/>
          </a:prstGeom>
          <a:gradFill flip="none" rotWithShape="0">
            <a:gsLst>
              <a:gs pos="23000">
                <a:srgbClr val="F3F3F3">
                  <a:lumMod val="50000"/>
                </a:srgbClr>
              </a:gs>
              <a:gs pos="60000">
                <a:srgbClr val="F3F3F3">
                  <a:lumMod val="40000"/>
                </a:srgbClr>
              </a:gs>
              <a:gs pos="100000">
                <a:srgbClr val="F3F3F3">
                  <a:lumMod val="20000"/>
                </a:srgbClr>
              </a:gs>
            </a:gsLst>
            <a:lin ang="2700000" scaled="0"/>
            <a:tileRect/>
          </a:gradFill>
          <a:ln w="12700" cap="flat" cmpd="sng" algn="ctr">
            <a:noFill/>
            <a:prstDash val="solid"/>
            <a:miter lim="800000"/>
          </a:ln>
          <a:effectLst/>
          <a:scene3d>
            <a:camera prst="isometricLeftDown">
              <a:rot lat="900001" lon="2700000" rev="0"/>
            </a:camera>
            <a:lightRig rig="threePt" dir="t"/>
          </a:scene3d>
        </p:spPr>
        <p:txBody>
          <a:bodyPr tIns="72000" bIns="72000" rtlCol="0" anchor="t"/>
          <a:lstStyle/>
          <a:p>
            <a:pPr lvl="0" algn="ctr">
              <a:defRPr/>
            </a:pPr>
            <a:r>
              <a:rPr lang="pt-BR" b="1" kern="0" dirty="0" err="1">
                <a:solidFill>
                  <a:prstClr val="white"/>
                </a:solidFill>
              </a:rPr>
              <a:t>Medium</a:t>
            </a:r>
            <a:endParaRPr lang="pt-BR" b="1" kern="0" dirty="0">
              <a:solidFill>
                <a:prstClr val="white"/>
              </a:solidFill>
            </a:endParaRPr>
          </a:p>
          <a:p>
            <a:pPr lvl="0" algn="ctr">
              <a:defRPr/>
            </a:pPr>
            <a:r>
              <a:rPr kumimoji="0" lang="pt-BR" b="1" i="0" u="none" strike="noStrike" kern="0" cap="none" spc="0" normalizeH="0" baseline="0" noProof="0" dirty="0">
                <a:ln>
                  <a:noFill/>
                </a:ln>
                <a:solidFill>
                  <a:prstClr val="white"/>
                </a:solidFill>
                <a:effectLst/>
                <a:uLnTx/>
                <a:uFillTx/>
                <a:latin typeface="Arial" panose="020B0604020202020204"/>
              </a:rPr>
              <a:t>Security</a:t>
            </a:r>
          </a:p>
        </p:txBody>
      </p:sp>
      <p:sp>
        <p:nvSpPr>
          <p:cNvPr id="11" name="Retângulo 10"/>
          <p:cNvSpPr/>
          <p:nvPr/>
        </p:nvSpPr>
        <p:spPr>
          <a:xfrm>
            <a:off x="4183904" y="3468705"/>
            <a:ext cx="1896832" cy="1896832"/>
          </a:xfrm>
          <a:prstGeom prst="rect">
            <a:avLst/>
          </a:prstGeom>
          <a:solidFill>
            <a:sysClr val="window" lastClr="FFFFFF"/>
          </a:solidFill>
          <a:ln w="12700" cap="flat" cmpd="sng" algn="ctr">
            <a:noFill/>
            <a:prstDash val="solid"/>
            <a:miter lim="800000"/>
          </a:ln>
          <a:effectLst>
            <a:outerShdw blurRad="1270000" dist="1143000" dir="8100000" algn="tr" rotWithShape="0">
              <a:prstClr val="black">
                <a:alpha val="30000"/>
              </a:prstClr>
            </a:outerShdw>
          </a:effectLst>
          <a:scene3d>
            <a:camera prst="isometricTopUp">
              <a:rot lat="19015224" lon="17445212" rev="4529351"/>
            </a:camera>
            <a:lightRig rig="threePt" dir="t">
              <a:rot lat="0" lon="0" rev="2400000"/>
            </a:lightRig>
          </a:scene3d>
          <a:sp3d prstMaterial="translucentPowder">
            <a:bevelT h="127000"/>
            <a:bevelB h="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dirty="0">
              <a:ln>
                <a:noFill/>
              </a:ln>
              <a:solidFill>
                <a:prstClr val="white"/>
              </a:solidFill>
              <a:effectLst/>
              <a:uLnTx/>
              <a:uFillTx/>
              <a:latin typeface="Arial" panose="020B0604020202020204"/>
            </a:endParaRPr>
          </a:p>
        </p:txBody>
      </p:sp>
      <p:sp>
        <p:nvSpPr>
          <p:cNvPr id="12" name="Retângulo de cantos arredondados 11"/>
          <p:cNvSpPr/>
          <p:nvPr/>
        </p:nvSpPr>
        <p:spPr>
          <a:xfrm>
            <a:off x="3040126" y="4678365"/>
            <a:ext cx="1896622" cy="687173"/>
          </a:xfrm>
          <a:prstGeom prst="roundRect">
            <a:avLst/>
          </a:prstGeom>
          <a:gradFill flip="none" rotWithShape="0">
            <a:gsLst>
              <a:gs pos="23000">
                <a:srgbClr val="FF6600">
                  <a:lumMod val="70000"/>
                  <a:lumOff val="30000"/>
                </a:srgbClr>
              </a:gs>
              <a:gs pos="60000">
                <a:srgbClr val="FF6600"/>
              </a:gs>
              <a:gs pos="100000">
                <a:srgbClr val="E65D00"/>
              </a:gs>
            </a:gsLst>
            <a:lin ang="2700000" scaled="0"/>
            <a:tileRect/>
          </a:gradFill>
          <a:ln w="12700" cap="flat" cmpd="sng" algn="ctr">
            <a:noFill/>
            <a:prstDash val="solid"/>
            <a:miter lim="800000"/>
          </a:ln>
          <a:effectLst/>
          <a:scene3d>
            <a:camera prst="isometricLeftDown">
              <a:rot lat="900001" lon="2700000" rev="0"/>
            </a:camera>
            <a:lightRig rig="threePt" dir="t"/>
          </a:scene3d>
        </p:spPr>
        <p:txBody>
          <a:bodyPr tIns="72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b="1" i="0" u="none" strike="noStrike" kern="0" cap="none" spc="0" normalizeH="0" baseline="0" noProof="0" dirty="0" err="1">
                <a:ln>
                  <a:noFill/>
                </a:ln>
                <a:solidFill>
                  <a:prstClr val="white"/>
                </a:solidFill>
                <a:effectLst/>
                <a:uLnTx/>
                <a:uFillTx/>
                <a:latin typeface="Arial" panose="020B0604020202020204"/>
              </a:rPr>
              <a:t>Low</a:t>
            </a:r>
            <a:br>
              <a:rPr kumimoji="0" lang="pt-BR" b="1" i="0" u="none" strike="noStrike" kern="0" cap="none" spc="0" normalizeH="0" baseline="0" noProof="0" dirty="0">
                <a:ln>
                  <a:noFill/>
                </a:ln>
                <a:solidFill>
                  <a:prstClr val="white"/>
                </a:solidFill>
                <a:effectLst/>
                <a:uLnTx/>
                <a:uFillTx/>
                <a:latin typeface="Arial" panose="020B0604020202020204"/>
              </a:rPr>
            </a:br>
            <a:r>
              <a:rPr kumimoji="0" lang="pt-BR" b="1" i="0" u="none" strike="noStrike" kern="0" cap="none" spc="0" normalizeH="0" baseline="0" noProof="0" dirty="0">
                <a:ln>
                  <a:noFill/>
                </a:ln>
                <a:solidFill>
                  <a:prstClr val="white"/>
                </a:solidFill>
                <a:effectLst/>
                <a:uLnTx/>
                <a:uFillTx/>
                <a:latin typeface="Arial" panose="020B0604020202020204"/>
              </a:rPr>
              <a:t>Security</a:t>
            </a:r>
          </a:p>
        </p:txBody>
      </p:sp>
      <p:sp>
        <p:nvSpPr>
          <p:cNvPr id="13" name="Retângulo 12"/>
          <p:cNvSpPr/>
          <p:nvPr/>
        </p:nvSpPr>
        <p:spPr>
          <a:xfrm>
            <a:off x="2370809" y="4392727"/>
            <a:ext cx="1896832" cy="1896832"/>
          </a:xfrm>
          <a:prstGeom prst="rect">
            <a:avLst/>
          </a:prstGeom>
          <a:solidFill>
            <a:sysClr val="window" lastClr="FFFFFF"/>
          </a:solidFill>
          <a:ln w="12700" cap="flat" cmpd="sng" algn="ctr">
            <a:noFill/>
            <a:prstDash val="solid"/>
            <a:miter lim="800000"/>
          </a:ln>
          <a:effectLst>
            <a:outerShdw blurRad="1270000" dist="1143000" dir="8100000" algn="tr" rotWithShape="0">
              <a:prstClr val="black">
                <a:alpha val="30000"/>
              </a:prstClr>
            </a:outerShdw>
          </a:effectLst>
          <a:scene3d>
            <a:camera prst="isometricTopUp">
              <a:rot lat="19015224" lon="17445212" rev="4529351"/>
            </a:camera>
            <a:lightRig rig="threePt" dir="t">
              <a:rot lat="0" lon="0" rev="2400000"/>
            </a:lightRig>
          </a:scene3d>
          <a:sp3d prstMaterial="translucentPowder">
            <a:bevelT h="127000"/>
            <a:bevelB h="127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dirty="0">
              <a:ln>
                <a:noFill/>
              </a:ln>
              <a:solidFill>
                <a:prstClr val="white"/>
              </a:solidFill>
              <a:effectLst/>
              <a:uLnTx/>
              <a:uFillTx/>
              <a:latin typeface="Arial" panose="020B0604020202020204"/>
            </a:endParaRPr>
          </a:p>
        </p:txBody>
      </p:sp>
      <p:sp>
        <p:nvSpPr>
          <p:cNvPr id="14" name="CaixaDeTexto 13"/>
          <p:cNvSpPr txBox="1"/>
          <p:nvPr/>
        </p:nvSpPr>
        <p:spPr>
          <a:xfrm>
            <a:off x="1520531" y="4039531"/>
            <a:ext cx="1695715"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solidFill>
                  <a:srgbClr val="FF6600"/>
                </a:solidFill>
                <a:effectLst/>
                <a:uLnTx/>
                <a:uFillTx/>
              </a:rPr>
              <a:t>Low</a:t>
            </a:r>
            <a:endParaRPr kumimoji="0" lang="pt-BR" sz="1600" b="1" i="0" u="none" strike="noStrike" kern="0" cap="none" spc="0" normalizeH="0" baseline="0" noProof="0" dirty="0">
              <a:ln>
                <a:noFill/>
              </a:ln>
              <a:solidFill>
                <a:srgbClr val="FF66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err="1">
                <a:ln>
                  <a:noFill/>
                </a:ln>
                <a:solidFill>
                  <a:srgbClr val="606163"/>
                </a:solidFill>
                <a:effectLst/>
                <a:uLnTx/>
                <a:uFillTx/>
              </a:rPr>
              <a:t>Authentication</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by</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user</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and</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password</a:t>
            </a:r>
            <a:endParaRPr kumimoji="0" lang="pt-BR" sz="1100" b="0" i="0" u="none" strike="noStrike" kern="0" cap="none" spc="0" normalizeH="0" baseline="0" noProof="0" dirty="0">
              <a:ln>
                <a:noFill/>
              </a:ln>
              <a:solidFill>
                <a:srgbClr val="606163"/>
              </a:solidFill>
              <a:effectLst/>
              <a:uLnTx/>
              <a:uFillTx/>
            </a:endParaRPr>
          </a:p>
        </p:txBody>
      </p:sp>
      <p:sp>
        <p:nvSpPr>
          <p:cNvPr id="15" name="CaixaDeTexto 14"/>
          <p:cNvSpPr txBox="1"/>
          <p:nvPr/>
        </p:nvSpPr>
        <p:spPr>
          <a:xfrm>
            <a:off x="3351281" y="3184708"/>
            <a:ext cx="1695715"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solidFill>
                  <a:srgbClr val="606163"/>
                </a:solidFill>
                <a:effectLst/>
                <a:uLnTx/>
                <a:uFillTx/>
              </a:rPr>
              <a:t>Medium</a:t>
            </a:r>
            <a:endParaRPr kumimoji="0" lang="pt-BR" sz="1600" b="1" i="0" u="none" strike="noStrike" kern="0" cap="none" spc="0" normalizeH="0" baseline="0" noProof="0" dirty="0">
              <a:ln>
                <a:noFill/>
              </a:ln>
              <a:solidFill>
                <a:srgbClr val="606163"/>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err="1">
                <a:ln>
                  <a:noFill/>
                </a:ln>
                <a:solidFill>
                  <a:srgbClr val="606163"/>
                </a:solidFill>
                <a:effectLst/>
                <a:uLnTx/>
                <a:uFillTx/>
              </a:rPr>
              <a:t>Level</a:t>
            </a:r>
            <a:r>
              <a:rPr kumimoji="0" lang="pt-BR" sz="1100" b="0" i="0" u="none" strike="noStrike" kern="0" cap="none" spc="0" normalizeH="0" baseline="0" noProof="0" dirty="0">
                <a:ln>
                  <a:noFill/>
                </a:ln>
                <a:solidFill>
                  <a:srgbClr val="606163"/>
                </a:solidFill>
                <a:effectLst/>
                <a:uLnTx/>
                <a:uFillTx/>
              </a:rPr>
              <a:t> 1 + </a:t>
            </a:r>
            <a:r>
              <a:rPr kumimoji="0" lang="pt-BR" sz="1100" b="0" i="0" u="none" strike="noStrike" kern="0" cap="none" spc="0" normalizeH="0" baseline="0" noProof="0" dirty="0" err="1">
                <a:ln>
                  <a:noFill/>
                </a:ln>
                <a:solidFill>
                  <a:srgbClr val="606163"/>
                </a:solidFill>
                <a:effectLst/>
                <a:uLnTx/>
                <a:uFillTx/>
              </a:rPr>
              <a:t>client’s</a:t>
            </a:r>
            <a:r>
              <a:rPr kumimoji="0" lang="pt-BR" sz="1100" b="0" i="0" u="none" strike="noStrike" kern="0" cap="none" spc="0" normalizeH="0" baseline="0" noProof="0" dirty="0">
                <a:ln>
                  <a:noFill/>
                </a:ln>
                <a:solidFill>
                  <a:srgbClr val="606163"/>
                </a:solidFill>
                <a:effectLst/>
                <a:uLnTx/>
                <a:uFillTx/>
              </a:rPr>
              <a:t> IP </a:t>
            </a:r>
            <a:r>
              <a:rPr kumimoji="0" lang="pt-BR" sz="1100" b="0" i="0" u="none" strike="noStrike" kern="0" cap="none" spc="0" normalizeH="0" baseline="0" noProof="0" dirty="0" err="1">
                <a:ln>
                  <a:noFill/>
                </a:ln>
                <a:solidFill>
                  <a:srgbClr val="606163"/>
                </a:solidFill>
                <a:effectLst/>
                <a:uLnTx/>
                <a:uFillTx/>
              </a:rPr>
              <a:t>address</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validation</a:t>
            </a:r>
            <a:endParaRPr kumimoji="0" lang="pt-BR" sz="1100" b="0" i="0" u="none" strike="noStrike" kern="0" cap="none" spc="0" normalizeH="0" baseline="0" noProof="0" dirty="0">
              <a:ln>
                <a:noFill/>
              </a:ln>
              <a:solidFill>
                <a:srgbClr val="606163"/>
              </a:solidFill>
              <a:effectLst/>
              <a:uLnTx/>
              <a:uFillTx/>
            </a:endParaRPr>
          </a:p>
        </p:txBody>
      </p:sp>
      <p:sp>
        <p:nvSpPr>
          <p:cNvPr id="16" name="CaixaDeTexto 15"/>
          <p:cNvSpPr txBox="1"/>
          <p:nvPr/>
        </p:nvSpPr>
        <p:spPr>
          <a:xfrm>
            <a:off x="5259354" y="2314186"/>
            <a:ext cx="1695715" cy="8463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a:ln>
                  <a:noFill/>
                </a:ln>
                <a:solidFill>
                  <a:srgbClr val="004990"/>
                </a:solidFill>
                <a:effectLst/>
                <a:uLnTx/>
                <a:uFillTx/>
              </a:rPr>
              <a:t>High</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100" b="0" i="0" u="none" strike="noStrike" kern="0" cap="none" spc="0" normalizeH="0" baseline="0" noProof="0" dirty="0" err="1">
                <a:ln>
                  <a:noFill/>
                </a:ln>
                <a:solidFill>
                  <a:srgbClr val="606163"/>
                </a:solidFill>
                <a:effectLst/>
                <a:uLnTx/>
                <a:uFillTx/>
              </a:rPr>
              <a:t>Level</a:t>
            </a:r>
            <a:r>
              <a:rPr kumimoji="0" lang="pt-BR" sz="1100" b="0" i="0" u="none" strike="noStrike" kern="0" cap="none" spc="0" normalizeH="0" baseline="0" noProof="0" dirty="0">
                <a:ln>
                  <a:noFill/>
                </a:ln>
                <a:solidFill>
                  <a:srgbClr val="606163"/>
                </a:solidFill>
                <a:effectLst/>
                <a:uLnTx/>
                <a:uFillTx/>
              </a:rPr>
              <a:t> 2 + </a:t>
            </a:r>
            <a:r>
              <a:rPr kumimoji="0" lang="pt-BR" sz="1100" b="0" i="0" u="none" strike="noStrike" kern="0" cap="none" spc="0" normalizeH="0" baseline="0" noProof="0" dirty="0" err="1">
                <a:ln>
                  <a:noFill/>
                </a:ln>
                <a:solidFill>
                  <a:srgbClr val="606163"/>
                </a:solidFill>
                <a:effectLst/>
                <a:uLnTx/>
                <a:uFillTx/>
              </a:rPr>
              <a:t>cross</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authentication</a:t>
            </a:r>
            <a:r>
              <a:rPr kumimoji="0" lang="pt-BR" sz="1100" b="0" i="0" u="none" strike="noStrike" kern="0" cap="none" spc="0" normalizeH="0" baseline="0" noProof="0" dirty="0">
                <a:ln>
                  <a:noFill/>
                </a:ln>
                <a:solidFill>
                  <a:srgbClr val="606163"/>
                </a:solidFill>
                <a:effectLst/>
                <a:uLnTx/>
                <a:uFillTx/>
              </a:rPr>
              <a:t> </a:t>
            </a:r>
            <a:r>
              <a:rPr kumimoji="0" lang="pt-BR" sz="1100" b="0" i="0" u="none" strike="noStrike" kern="0" cap="none" spc="0" normalizeH="0" baseline="0" noProof="0" dirty="0" err="1">
                <a:ln>
                  <a:noFill/>
                </a:ln>
                <a:solidFill>
                  <a:srgbClr val="606163"/>
                </a:solidFill>
                <a:effectLst/>
                <a:uLnTx/>
                <a:uFillTx/>
              </a:rPr>
              <a:t>with</a:t>
            </a:r>
            <a:r>
              <a:rPr kumimoji="0" lang="pt-BR" sz="1100" b="0" i="0" u="none" strike="noStrike" kern="0" cap="none" spc="0" normalizeH="0" baseline="0" noProof="0" dirty="0">
                <a:ln>
                  <a:noFill/>
                </a:ln>
                <a:solidFill>
                  <a:srgbClr val="606163"/>
                </a:solidFill>
                <a:effectLst/>
                <a:uLnTx/>
                <a:uFillTx/>
              </a:rPr>
              <a:t> digital </a:t>
            </a:r>
            <a:r>
              <a:rPr kumimoji="0" lang="pt-BR" sz="1100" b="0" i="0" u="none" strike="noStrike" kern="0" cap="none" spc="0" normalizeH="0" baseline="0" noProof="0" dirty="0" err="1">
                <a:ln>
                  <a:noFill/>
                </a:ln>
                <a:solidFill>
                  <a:srgbClr val="606163"/>
                </a:solidFill>
                <a:effectLst/>
                <a:uLnTx/>
                <a:uFillTx/>
              </a:rPr>
              <a:t>certificate</a:t>
            </a:r>
            <a:endParaRPr kumimoji="0" lang="pt-BR" sz="1100" b="0" i="0" u="none" strike="noStrike" kern="0" cap="none" spc="0" normalizeH="0" baseline="0" noProof="0" dirty="0">
              <a:ln>
                <a:noFill/>
              </a:ln>
              <a:solidFill>
                <a:srgbClr val="606163"/>
              </a:solidFill>
              <a:effectLst/>
              <a:uLnTx/>
              <a:uFillTx/>
            </a:endParaRPr>
          </a:p>
        </p:txBody>
      </p:sp>
      <p:sp>
        <p:nvSpPr>
          <p:cNvPr id="17" name="CaixaDeTexto 16"/>
          <p:cNvSpPr txBox="1"/>
          <p:nvPr/>
        </p:nvSpPr>
        <p:spPr>
          <a:xfrm>
            <a:off x="7167427" y="1534230"/>
            <a:ext cx="1695715"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dirty="0" err="1">
                <a:ln>
                  <a:noFill/>
                </a:ln>
                <a:solidFill>
                  <a:srgbClr val="FF6600"/>
                </a:solidFill>
                <a:effectLst/>
                <a:uLnTx/>
                <a:uFillTx/>
              </a:rPr>
              <a:t>Very</a:t>
            </a:r>
            <a:r>
              <a:rPr kumimoji="0" lang="pt-BR" sz="1600" b="1" i="0" u="none" strike="noStrike" kern="0" cap="none" spc="0" normalizeH="0" baseline="0" noProof="0" dirty="0">
                <a:ln>
                  <a:noFill/>
                </a:ln>
                <a:solidFill>
                  <a:srgbClr val="FF6600"/>
                </a:solidFill>
                <a:effectLst/>
                <a:uLnTx/>
                <a:uFillTx/>
              </a:rPr>
              <a:t> High</a:t>
            </a:r>
          </a:p>
          <a:p>
            <a:pPr lvl="0">
              <a:defRPr/>
            </a:pPr>
            <a:r>
              <a:rPr lang="pt-BR" sz="1100" kern="0" dirty="0" err="1">
                <a:solidFill>
                  <a:srgbClr val="606163"/>
                </a:solidFill>
              </a:rPr>
              <a:t>Level</a:t>
            </a:r>
            <a:r>
              <a:rPr lang="pt-BR" sz="1100" kern="0" dirty="0">
                <a:solidFill>
                  <a:srgbClr val="606163"/>
                </a:solidFill>
              </a:rPr>
              <a:t> 3 + </a:t>
            </a:r>
            <a:r>
              <a:rPr lang="pt-BR" sz="1100" kern="0" dirty="0" err="1">
                <a:solidFill>
                  <a:srgbClr val="606163"/>
                </a:solidFill>
              </a:rPr>
              <a:t>Client</a:t>
            </a:r>
            <a:r>
              <a:rPr lang="pt-BR" sz="1100" kern="0" dirty="0">
                <a:solidFill>
                  <a:srgbClr val="606163"/>
                </a:solidFill>
              </a:rPr>
              <a:t> </a:t>
            </a:r>
            <a:r>
              <a:rPr lang="pt-BR" sz="1100" kern="0" dirty="0" err="1">
                <a:solidFill>
                  <a:srgbClr val="606163"/>
                </a:solidFill>
              </a:rPr>
              <a:t>computer</a:t>
            </a:r>
            <a:r>
              <a:rPr lang="pt-BR" sz="1100" kern="0" dirty="0">
                <a:solidFill>
                  <a:srgbClr val="606163"/>
                </a:solidFill>
              </a:rPr>
              <a:t> </a:t>
            </a:r>
            <a:r>
              <a:rPr lang="pt-BR" sz="1100" kern="0" dirty="0" err="1">
                <a:solidFill>
                  <a:srgbClr val="606163"/>
                </a:solidFill>
              </a:rPr>
              <a:t>validation</a:t>
            </a:r>
            <a:r>
              <a:rPr lang="pt-BR" sz="1100" kern="0" dirty="0">
                <a:solidFill>
                  <a:srgbClr val="606163"/>
                </a:solidFill>
              </a:rPr>
              <a:t> (HASH) </a:t>
            </a:r>
            <a:r>
              <a:rPr lang="pt-BR" sz="1100" kern="0" dirty="0" err="1">
                <a:solidFill>
                  <a:srgbClr val="606163"/>
                </a:solidFill>
              </a:rPr>
              <a:t>and</a:t>
            </a:r>
            <a:r>
              <a:rPr lang="pt-BR" sz="1100" kern="0" dirty="0">
                <a:solidFill>
                  <a:srgbClr val="606163"/>
                </a:solidFill>
              </a:rPr>
              <a:t> Token </a:t>
            </a:r>
            <a:r>
              <a:rPr lang="pt-BR" sz="1100" kern="0" dirty="0" err="1">
                <a:solidFill>
                  <a:srgbClr val="606163"/>
                </a:solidFill>
              </a:rPr>
              <a:t>Authentication</a:t>
            </a:r>
            <a:endParaRPr lang="pt-BR" sz="1100" kern="0" dirty="0">
              <a:solidFill>
                <a:srgbClr val="606163"/>
              </a:solidFill>
            </a:endParaRPr>
          </a:p>
        </p:txBody>
      </p:sp>
      <p:sp>
        <p:nvSpPr>
          <p:cNvPr id="18" name="CaixaDeTexto 17"/>
          <p:cNvSpPr txBox="1"/>
          <p:nvPr/>
        </p:nvSpPr>
        <p:spPr>
          <a:xfrm>
            <a:off x="1140025" y="3931578"/>
            <a:ext cx="3805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FF6600"/>
                </a:solidFill>
                <a:effectLst/>
                <a:uLnTx/>
                <a:uFillTx/>
              </a:rPr>
              <a:t>1</a:t>
            </a:r>
          </a:p>
        </p:txBody>
      </p:sp>
      <p:sp>
        <p:nvSpPr>
          <p:cNvPr id="19" name="CaixaDeTexto 18"/>
          <p:cNvSpPr txBox="1"/>
          <p:nvPr/>
        </p:nvSpPr>
        <p:spPr>
          <a:xfrm>
            <a:off x="2941001" y="3074845"/>
            <a:ext cx="3805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606163"/>
                </a:solidFill>
                <a:effectLst/>
                <a:uLnTx/>
                <a:uFillTx/>
              </a:rPr>
              <a:t>2</a:t>
            </a:r>
          </a:p>
        </p:txBody>
      </p:sp>
      <p:sp>
        <p:nvSpPr>
          <p:cNvPr id="20" name="CaixaDeTexto 19"/>
          <p:cNvSpPr txBox="1"/>
          <p:nvPr/>
        </p:nvSpPr>
        <p:spPr>
          <a:xfrm>
            <a:off x="4866454" y="2220595"/>
            <a:ext cx="3805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004990"/>
                </a:solidFill>
                <a:effectLst/>
                <a:uLnTx/>
                <a:uFillTx/>
              </a:rPr>
              <a:t>3</a:t>
            </a:r>
          </a:p>
        </p:txBody>
      </p:sp>
      <p:sp>
        <p:nvSpPr>
          <p:cNvPr id="21" name="CaixaDeTexto 20"/>
          <p:cNvSpPr txBox="1"/>
          <p:nvPr/>
        </p:nvSpPr>
        <p:spPr>
          <a:xfrm>
            <a:off x="6751208" y="1423749"/>
            <a:ext cx="3805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FF6600"/>
                </a:solidFill>
                <a:effectLst/>
                <a:uLnTx/>
                <a:uFillTx/>
              </a:rPr>
              <a:t>4</a:t>
            </a:r>
          </a:p>
        </p:txBody>
      </p:sp>
      <p:grpSp>
        <p:nvGrpSpPr>
          <p:cNvPr id="22" name="Grupo 183"/>
          <p:cNvGrpSpPr/>
          <p:nvPr/>
        </p:nvGrpSpPr>
        <p:grpSpPr>
          <a:xfrm>
            <a:off x="268085" y="4079115"/>
            <a:ext cx="528073" cy="528073"/>
            <a:chOff x="5240655" y="1233170"/>
            <a:chExt cx="782320" cy="782320"/>
          </a:xfrm>
          <a:solidFill>
            <a:schemeClr val="accent5"/>
          </a:solidFill>
        </p:grpSpPr>
        <p:sp>
          <p:nvSpPr>
            <p:cNvPr id="23" name="Retângulo de cantos arredondados 184"/>
            <p:cNvSpPr/>
            <p:nvPr/>
          </p:nvSpPr>
          <p:spPr>
            <a:xfrm rot="2700000">
              <a:off x="5540375" y="1233170"/>
              <a:ext cx="182880" cy="782320"/>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Arial" panose="020B0604020202020204"/>
              </a:endParaRPr>
            </a:p>
          </p:txBody>
        </p:sp>
        <p:sp>
          <p:nvSpPr>
            <p:cNvPr id="24" name="Retângulo de cantos arredondados 185"/>
            <p:cNvSpPr/>
            <p:nvPr/>
          </p:nvSpPr>
          <p:spPr>
            <a:xfrm rot="18900000">
              <a:off x="5540375" y="1233170"/>
              <a:ext cx="182880" cy="782320"/>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FFFFFF"/>
                </a:solidFill>
                <a:effectLst/>
                <a:uLnTx/>
                <a:uFillTx/>
                <a:latin typeface="Arial" panose="020B0604020202020204"/>
              </a:endParaRPr>
            </a:p>
          </p:txBody>
        </p:sp>
      </p:grpSp>
      <p:sp>
        <p:nvSpPr>
          <p:cNvPr id="25" name="Retângulo de cantos arredondados 15"/>
          <p:cNvSpPr/>
          <p:nvPr/>
        </p:nvSpPr>
        <p:spPr>
          <a:xfrm>
            <a:off x="187619" y="4011521"/>
            <a:ext cx="663263" cy="663263"/>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Triângulo isósceles 25"/>
          <p:cNvSpPr/>
          <p:nvPr/>
        </p:nvSpPr>
        <p:spPr>
          <a:xfrm rot="5400000">
            <a:off x="914435" y="4259614"/>
            <a:ext cx="290577" cy="14662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4355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400" dirty="0"/>
              <a:t>IBM Sterling File Gateway</a:t>
            </a:r>
          </a:p>
        </p:txBody>
      </p:sp>
      <p:sp>
        <p:nvSpPr>
          <p:cNvPr id="3" name="Espaço Reservado para Texto 2"/>
          <p:cNvSpPr>
            <a:spLocks noGrp="1"/>
          </p:cNvSpPr>
          <p:nvPr>
            <p:ph type="body" sz="quarter" idx="10"/>
          </p:nvPr>
        </p:nvSpPr>
        <p:spPr/>
        <p:txBody>
          <a:bodyPr/>
          <a:lstStyle/>
          <a:p>
            <a:r>
              <a:rPr lang="pt-BR" sz="4400" dirty="0" err="1"/>
              <a:t>Risks</a:t>
            </a:r>
            <a:endParaRPr lang="pt-BR" sz="4400" dirty="0"/>
          </a:p>
        </p:txBody>
      </p:sp>
    </p:spTree>
    <p:extLst>
      <p:ext uri="{BB962C8B-B14F-4D97-AF65-F5344CB8AC3E}">
        <p14:creationId xmlns:p14="http://schemas.microsoft.com/office/powerpoint/2010/main" val="7607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a:t>Risks</a:t>
            </a:r>
            <a:endParaRPr lang="pt-BR" dirty="0"/>
          </a:p>
        </p:txBody>
      </p:sp>
      <p:sp>
        <p:nvSpPr>
          <p:cNvPr id="5" name="Espaço Reservado para Texto 4"/>
          <p:cNvSpPr>
            <a:spLocks noGrp="1"/>
          </p:cNvSpPr>
          <p:nvPr>
            <p:ph type="body" sz="quarter" idx="16"/>
          </p:nvPr>
        </p:nvSpPr>
        <p:spPr/>
        <p:txBody>
          <a:bodyPr/>
          <a:lstStyle/>
          <a:p>
            <a:r>
              <a:rPr lang="pt-BR" dirty="0" err="1"/>
              <a:t>Risks</a:t>
            </a:r>
            <a:endParaRPr lang="pt-BR" dirty="0"/>
          </a:p>
        </p:txBody>
      </p:sp>
      <p:sp>
        <p:nvSpPr>
          <p:cNvPr id="67" name="Arredondar Retângulo no Mesmo Canto Lateral 66"/>
          <p:cNvSpPr/>
          <p:nvPr/>
        </p:nvSpPr>
        <p:spPr>
          <a:xfrm rot="10800000">
            <a:off x="338029" y="2564340"/>
            <a:ext cx="3782154" cy="3718894"/>
          </a:xfrm>
          <a:prstGeom prst="round2SameRect">
            <a:avLst>
              <a:gd name="adj1" fmla="val 8070"/>
              <a:gd name="adj2" fmla="val 0"/>
            </a:avLst>
          </a:prstGeom>
          <a:solidFill>
            <a:sysClr val="window" lastClr="FFFFFF">
              <a:lumMod val="95000"/>
            </a:sysClr>
          </a:solidFill>
          <a:ln w="12700" cap="flat" cmpd="sng" algn="ctr">
            <a:noFill/>
            <a:prstDash val="solid"/>
            <a:miter lim="800000"/>
          </a:ln>
          <a:effectLst>
            <a:innerShdw blurRad="101600" dist="38100" dir="8100000">
              <a:prstClr val="black">
                <a:alpha val="15000"/>
              </a:prstClr>
            </a:innerShdw>
          </a:effectLst>
        </p:spPr>
        <p:txBody>
          <a:bodyPr lIns="216000" tIns="648000" rIns="216000" rtlCol="0" anchor="t"/>
          <a:lstStyle/>
          <a:p>
            <a:pPr>
              <a:spcAft>
                <a:spcPts val="300"/>
              </a:spcAft>
              <a:buClr>
                <a:srgbClr val="606163"/>
              </a:buClr>
            </a:pPr>
            <a:endParaRPr lang="pt-BR" sz="1200" kern="0" dirty="0">
              <a:solidFill>
                <a:srgbClr val="606163"/>
              </a:solidFill>
              <a:latin typeface="Arial" panose="020B0604020202020204"/>
            </a:endParaRPr>
          </a:p>
        </p:txBody>
      </p:sp>
      <p:sp>
        <p:nvSpPr>
          <p:cNvPr id="68" name="Retângulo 67"/>
          <p:cNvSpPr/>
          <p:nvPr/>
        </p:nvSpPr>
        <p:spPr>
          <a:xfrm>
            <a:off x="455214" y="2659447"/>
            <a:ext cx="3457136" cy="1085788"/>
          </a:xfrm>
          <a:prstGeom prst="rect">
            <a:avLst/>
          </a:prstGeom>
          <a:noFill/>
          <a:ln w="12700" cap="flat" cmpd="sng" algn="ctr">
            <a:noFill/>
            <a:prstDash val="solid"/>
            <a:miter lim="800000"/>
          </a:ln>
          <a:effectLst/>
        </p:spPr>
        <p:txBody>
          <a:bodyPr lIns="0" tIns="0" rIns="0" bIns="0" rtlCol="0" anchor="t"/>
          <a:lstStyle/>
          <a:p>
            <a:pPr marR="0" lvl="0" defTabSz="914400" eaLnBrk="1" fontAlgn="auto" latinLnBrk="0" hangingPunct="1">
              <a:lnSpc>
                <a:spcPct val="100000"/>
              </a:lnSpc>
              <a:spcBef>
                <a:spcPts val="0"/>
              </a:spcBef>
              <a:spcAft>
                <a:spcPts val="300"/>
              </a:spcAft>
              <a:buClr>
                <a:srgbClr val="606163"/>
              </a:buClr>
              <a:buSzTx/>
              <a:tabLst/>
              <a:defRPr/>
            </a:pPr>
            <a:r>
              <a:rPr lang="pt-BR" sz="1300" b="1" kern="0" dirty="0" err="1">
                <a:solidFill>
                  <a:srgbClr val="606163"/>
                </a:solidFill>
                <a:latin typeface="Arial" panose="020B0604020202020204"/>
              </a:rPr>
              <a:t>Fragility</a:t>
            </a:r>
            <a:endParaRPr lang="pt-BR" sz="1300" b="1" kern="0" dirty="0">
              <a:solidFill>
                <a:srgbClr val="606163"/>
              </a:solidFill>
              <a:latin typeface="Arial" panose="020B0604020202020204"/>
            </a:endParaRPr>
          </a:p>
          <a:p>
            <a:pPr marL="285750" marR="0" lvl="0" indent="-285750" defTabSz="914400" eaLnBrk="1" fontAlgn="auto" latinLnBrk="0" hangingPunct="1">
              <a:lnSpc>
                <a:spcPct val="100000"/>
              </a:lnSpc>
              <a:spcBef>
                <a:spcPts val="0"/>
              </a:spcBef>
              <a:spcAft>
                <a:spcPts val="300"/>
              </a:spcAft>
              <a:buClr>
                <a:srgbClr val="606163"/>
              </a:buClr>
              <a:buSzTx/>
              <a:buFont typeface="Arial" panose="020B0604020202020204" pitchFamily="34" charset="0"/>
              <a:buChar char="•"/>
              <a:tabLst/>
              <a:defRPr/>
            </a:pPr>
            <a:r>
              <a:rPr lang="pt-BR" sz="1300" kern="0" dirty="0">
                <a:solidFill>
                  <a:srgbClr val="606163"/>
                </a:solidFill>
                <a:latin typeface="Arial" panose="020B0604020202020204"/>
              </a:rPr>
              <a:t>Quebra da senha de acesso</a:t>
            </a:r>
          </a:p>
          <a:p>
            <a:pPr marL="285750" marR="0" lvl="0" indent="-285750" defTabSz="914400" eaLnBrk="1" fontAlgn="auto" latinLnBrk="0" hangingPunct="1">
              <a:lnSpc>
                <a:spcPct val="100000"/>
              </a:lnSpc>
              <a:spcBef>
                <a:spcPts val="0"/>
              </a:spcBef>
              <a:spcAft>
                <a:spcPts val="300"/>
              </a:spcAft>
              <a:buClr>
                <a:srgbClr val="606163"/>
              </a:buClr>
              <a:buSzTx/>
              <a:buFont typeface="Arial" panose="020B0604020202020204" pitchFamily="34" charset="0"/>
              <a:buChar char="•"/>
              <a:tabLst/>
              <a:defRPr/>
            </a:pPr>
            <a:r>
              <a:rPr kumimoji="0" lang="pt-BR" sz="1300" b="0" i="0" u="none" strike="noStrike" kern="0" cap="none" spc="0" normalizeH="0" baseline="0" noProof="0" dirty="0" err="1">
                <a:ln>
                  <a:noFill/>
                </a:ln>
                <a:solidFill>
                  <a:srgbClr val="606163"/>
                </a:solidFill>
                <a:effectLst/>
                <a:uLnTx/>
                <a:uFillTx/>
                <a:latin typeface="Arial" panose="020B0604020202020204"/>
              </a:rPr>
              <a:t>Password</a:t>
            </a:r>
            <a:r>
              <a:rPr kumimoji="0" lang="pt-BR" sz="1300" b="0" i="0" u="none" strike="noStrike" kern="0" cap="none" spc="0" normalizeH="0" baseline="0" noProof="0" dirty="0">
                <a:ln>
                  <a:noFill/>
                </a:ln>
                <a:solidFill>
                  <a:srgbClr val="606163"/>
                </a:solidFill>
                <a:effectLst/>
                <a:uLnTx/>
                <a:uFillTx/>
                <a:latin typeface="Arial" panose="020B0604020202020204"/>
              </a:rPr>
              <a:t> capture </a:t>
            </a:r>
            <a:r>
              <a:rPr kumimoji="0" lang="pt-BR" sz="1300" b="0" i="0" u="none" strike="noStrike" kern="0" cap="none" spc="0" normalizeH="0" baseline="0" noProof="0" dirty="0" err="1">
                <a:ln>
                  <a:noFill/>
                </a:ln>
                <a:solidFill>
                  <a:srgbClr val="606163"/>
                </a:solidFill>
                <a:effectLst/>
                <a:uLnTx/>
                <a:uFillTx/>
                <a:latin typeface="Arial" panose="020B0604020202020204"/>
              </a:rPr>
              <a:t>by</a:t>
            </a:r>
            <a:r>
              <a:rPr kumimoji="0" lang="pt-BR" sz="1300" b="0" i="0" u="none" strike="noStrike" kern="0" cap="none" spc="0" normalizeH="0" baseline="0" noProof="0" dirty="0">
                <a:ln>
                  <a:noFill/>
                </a:ln>
                <a:solidFill>
                  <a:srgbClr val="606163"/>
                </a:solidFill>
                <a:effectLst/>
                <a:uLnTx/>
                <a:uFillTx/>
                <a:latin typeface="Arial" panose="020B0604020202020204"/>
              </a:rPr>
              <a:t> </a:t>
            </a:r>
            <a:r>
              <a:rPr kumimoji="0" lang="pt-BR" sz="1300" b="0" i="0" u="none" strike="noStrike" kern="0" cap="none" spc="0" normalizeH="0" baseline="0" noProof="0" dirty="0" err="1">
                <a:ln>
                  <a:noFill/>
                </a:ln>
                <a:solidFill>
                  <a:srgbClr val="606163"/>
                </a:solidFill>
                <a:effectLst/>
                <a:uLnTx/>
                <a:uFillTx/>
                <a:latin typeface="Arial" panose="020B0604020202020204"/>
              </a:rPr>
              <a:t>malicious</a:t>
            </a:r>
            <a:r>
              <a:rPr kumimoji="0" lang="pt-BR" sz="1300" b="0" i="0" u="none" strike="noStrike" kern="0" cap="none" spc="0" normalizeH="0" baseline="0" noProof="0" dirty="0">
                <a:ln>
                  <a:noFill/>
                </a:ln>
                <a:solidFill>
                  <a:srgbClr val="606163"/>
                </a:solidFill>
                <a:effectLst/>
                <a:uLnTx/>
                <a:uFillTx/>
                <a:latin typeface="Arial" panose="020B0604020202020204"/>
              </a:rPr>
              <a:t> </a:t>
            </a:r>
            <a:r>
              <a:rPr kumimoji="0" lang="pt-BR" sz="1300" b="0" i="0" u="none" strike="noStrike" kern="0" cap="none" spc="0" normalizeH="0" baseline="0" noProof="0" dirty="0" err="1">
                <a:ln>
                  <a:noFill/>
                </a:ln>
                <a:solidFill>
                  <a:srgbClr val="606163"/>
                </a:solidFill>
                <a:effectLst/>
                <a:uLnTx/>
                <a:uFillTx/>
                <a:latin typeface="Arial" panose="020B0604020202020204"/>
              </a:rPr>
              <a:t>applications</a:t>
            </a:r>
            <a:endParaRPr kumimoji="0" lang="pt-BR" sz="1300" b="0" i="0" u="none" strike="noStrike" kern="0" cap="none" spc="0" normalizeH="0" noProof="0" dirty="0">
              <a:ln>
                <a:noFill/>
              </a:ln>
              <a:solidFill>
                <a:srgbClr val="606163"/>
              </a:solidFill>
              <a:effectLst/>
              <a:uLnTx/>
              <a:uFillTx/>
              <a:latin typeface="Arial" panose="020B0604020202020204"/>
            </a:endParaRPr>
          </a:p>
          <a:p>
            <a:pPr marL="285750" marR="0" lvl="0" indent="-285750" defTabSz="914400" eaLnBrk="1" fontAlgn="auto" latinLnBrk="0" hangingPunct="1">
              <a:lnSpc>
                <a:spcPct val="100000"/>
              </a:lnSpc>
              <a:spcBef>
                <a:spcPts val="0"/>
              </a:spcBef>
              <a:spcAft>
                <a:spcPts val="300"/>
              </a:spcAft>
              <a:buClr>
                <a:srgbClr val="606163"/>
              </a:buClr>
              <a:buSzTx/>
              <a:buFont typeface="Arial" panose="020B0604020202020204" pitchFamily="34" charset="0"/>
              <a:buChar char="•"/>
              <a:tabLst/>
              <a:defRPr/>
            </a:pPr>
            <a:endParaRPr lang="pt-BR" sz="1300" kern="0" baseline="0" dirty="0">
              <a:solidFill>
                <a:srgbClr val="606163"/>
              </a:solidFill>
              <a:latin typeface="Arial" panose="020B0604020202020204"/>
            </a:endParaRPr>
          </a:p>
          <a:p>
            <a:pPr marR="0" lvl="0" defTabSz="914400" eaLnBrk="1" fontAlgn="auto" latinLnBrk="0" hangingPunct="1">
              <a:lnSpc>
                <a:spcPct val="100000"/>
              </a:lnSpc>
              <a:spcBef>
                <a:spcPts val="0"/>
              </a:spcBef>
              <a:spcAft>
                <a:spcPts val="300"/>
              </a:spcAft>
              <a:buClr>
                <a:srgbClr val="606163"/>
              </a:buClr>
              <a:buSzTx/>
              <a:tabLst/>
              <a:defRPr/>
            </a:pPr>
            <a:r>
              <a:rPr lang="pt-BR" sz="1300" b="1" kern="0" dirty="0" err="1">
                <a:solidFill>
                  <a:srgbClr val="606163"/>
                </a:solidFill>
                <a:latin typeface="Arial" panose="020B0604020202020204"/>
              </a:rPr>
              <a:t>Mitigation</a:t>
            </a:r>
            <a:endParaRPr lang="pt-BR" sz="1300" b="1" kern="0" dirty="0">
              <a:solidFill>
                <a:srgbClr val="606163"/>
              </a:solidFill>
              <a:latin typeface="Arial" panose="020B0604020202020204"/>
            </a:endParaRPr>
          </a:p>
          <a:p>
            <a:pPr marL="285750" indent="-285750">
              <a:spcAft>
                <a:spcPts val="300"/>
              </a:spcAft>
              <a:buClr>
                <a:srgbClr val="606163"/>
              </a:buClr>
              <a:buFont typeface="Arial" panose="020B0604020202020204" pitchFamily="34" charset="0"/>
              <a:buChar char="•"/>
              <a:defRPr/>
            </a:pPr>
            <a:r>
              <a:rPr lang="pt-BR" sz="1300" kern="0" dirty="0">
                <a:solidFill>
                  <a:srgbClr val="606163"/>
                </a:solidFill>
              </a:rPr>
              <a:t>Double </a:t>
            </a:r>
            <a:r>
              <a:rPr lang="pt-BR" sz="1300" kern="0" dirty="0" err="1">
                <a:solidFill>
                  <a:srgbClr val="606163"/>
                </a:solidFill>
              </a:rPr>
              <a:t>authentication</a:t>
            </a:r>
            <a:r>
              <a:rPr lang="pt-BR" sz="1300" kern="0" dirty="0">
                <a:solidFill>
                  <a:srgbClr val="606163"/>
                </a:solidFill>
              </a:rPr>
              <a:t> </a:t>
            </a:r>
            <a:r>
              <a:rPr lang="pt-BR" sz="1300" kern="0" dirty="0" err="1">
                <a:solidFill>
                  <a:srgbClr val="606163"/>
                </a:solidFill>
              </a:rPr>
              <a:t>factor</a:t>
            </a:r>
            <a:r>
              <a:rPr lang="pt-BR" sz="1300" kern="0" dirty="0">
                <a:solidFill>
                  <a:srgbClr val="606163"/>
                </a:solidFill>
              </a:rPr>
              <a:t> (IP, </a:t>
            </a:r>
            <a:r>
              <a:rPr lang="pt-BR" sz="1300" kern="0" dirty="0" err="1">
                <a:solidFill>
                  <a:srgbClr val="606163"/>
                </a:solidFill>
              </a:rPr>
              <a:t>token</a:t>
            </a:r>
            <a:r>
              <a:rPr lang="pt-BR" sz="1300" kern="0" dirty="0">
                <a:solidFill>
                  <a:srgbClr val="606163"/>
                </a:solidFill>
              </a:rPr>
              <a:t>, </a:t>
            </a:r>
            <a:r>
              <a:rPr lang="pt-BR" sz="1300" kern="0" dirty="0" err="1">
                <a:solidFill>
                  <a:srgbClr val="606163"/>
                </a:solidFill>
              </a:rPr>
              <a:t>certificate</a:t>
            </a:r>
            <a:r>
              <a:rPr lang="pt-BR" sz="1300" kern="0" dirty="0">
                <a:solidFill>
                  <a:srgbClr val="606163"/>
                </a:solidFill>
              </a:rPr>
              <a:t>, etc.)</a:t>
            </a:r>
            <a:endParaRPr kumimoji="0" lang="pt-BR" sz="1300" b="0" i="0" u="none" strike="noStrike" kern="0" cap="none" spc="0" normalizeH="0" baseline="0" noProof="0" dirty="0">
              <a:ln>
                <a:noFill/>
              </a:ln>
              <a:solidFill>
                <a:srgbClr val="606163"/>
              </a:solidFill>
              <a:effectLst/>
              <a:uLnTx/>
              <a:uFillTx/>
              <a:latin typeface="Arial" panose="020B0604020202020204"/>
            </a:endParaRPr>
          </a:p>
        </p:txBody>
      </p:sp>
      <p:sp>
        <p:nvSpPr>
          <p:cNvPr id="69" name="Arredondar Retângulo no Mesmo Canto Lateral 68"/>
          <p:cNvSpPr/>
          <p:nvPr/>
        </p:nvSpPr>
        <p:spPr>
          <a:xfrm>
            <a:off x="338033" y="1268412"/>
            <a:ext cx="3782154" cy="1295931"/>
          </a:xfrm>
          <a:prstGeom prst="round2SameRect">
            <a:avLst/>
          </a:prstGeom>
          <a:gradFill flip="none" rotWithShape="1">
            <a:gsLst>
              <a:gs pos="0">
                <a:schemeClr val="accent5">
                  <a:lumMod val="60000"/>
                  <a:lumOff val="40000"/>
                </a:schemeClr>
              </a:gs>
              <a:gs pos="77000">
                <a:srgbClr val="FF6600"/>
              </a:gs>
            </a:gsLst>
            <a:lin ang="3600000" scaled="0"/>
            <a:tileRect/>
          </a:gradFill>
          <a:ln w="12700" cap="flat" cmpd="sng" algn="ctr">
            <a:noFill/>
            <a:prstDash val="solid"/>
            <a:miter lim="800000"/>
          </a:ln>
          <a:effectLst>
            <a:innerShdw blurRad="190500" dist="76200" dir="189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1" i="0" u="none" strike="noStrike" kern="0" cap="none" spc="0" normalizeH="0" baseline="0" noProof="0" dirty="0" err="1">
                <a:ln>
                  <a:noFill/>
                </a:ln>
                <a:solidFill>
                  <a:prstClr val="white"/>
                </a:solidFill>
                <a:effectLst/>
                <a:uLnTx/>
                <a:uFillTx/>
                <a:latin typeface="Arial" panose="020B0604020202020204"/>
              </a:rPr>
              <a:t>Credentials</a:t>
            </a:r>
            <a:endParaRPr kumimoji="0" lang="pt-BR" sz="2000" b="1" i="0" u="none" strike="noStrike" kern="0" cap="none" spc="0" normalizeH="0" baseline="0" noProof="0" dirty="0">
              <a:ln>
                <a:noFill/>
              </a:ln>
              <a:solidFill>
                <a:prstClr val="white"/>
              </a:solidFill>
              <a:effectLst/>
              <a:uLnTx/>
              <a:uFillTx/>
              <a:latin typeface="Arial" panose="020B0604020202020204"/>
            </a:endParaRPr>
          </a:p>
        </p:txBody>
      </p:sp>
      <p:sp>
        <p:nvSpPr>
          <p:cNvPr id="70" name="Arredondar Retângulo no Mesmo Canto Lateral 69"/>
          <p:cNvSpPr/>
          <p:nvPr/>
        </p:nvSpPr>
        <p:spPr>
          <a:xfrm rot="10800000">
            <a:off x="4274700" y="2564340"/>
            <a:ext cx="3756516" cy="3718894"/>
          </a:xfrm>
          <a:prstGeom prst="round2SameRect">
            <a:avLst>
              <a:gd name="adj1" fmla="val 8070"/>
              <a:gd name="adj2" fmla="val 0"/>
            </a:avLst>
          </a:prstGeom>
          <a:solidFill>
            <a:sysClr val="window" lastClr="FFFFFF">
              <a:lumMod val="95000"/>
            </a:sysClr>
          </a:solidFill>
          <a:ln w="12700" cap="flat" cmpd="sng" algn="ctr">
            <a:noFill/>
            <a:prstDash val="solid"/>
            <a:miter lim="800000"/>
          </a:ln>
          <a:effectLst>
            <a:innerShdw blurRad="101600" dist="38100" dir="8100000">
              <a:prstClr val="black">
                <a:alpha val="15000"/>
              </a:prstClr>
            </a:innerShdw>
          </a:effectLst>
        </p:spPr>
        <p:txBody>
          <a:bodyPr lIns="216000" tIns="648000" rIns="216000" rtlCol="0" anchor="t"/>
          <a:lstStyle/>
          <a:p>
            <a:pPr>
              <a:spcAft>
                <a:spcPts val="300"/>
              </a:spcAft>
              <a:buClr>
                <a:srgbClr val="606163"/>
              </a:buClr>
            </a:pPr>
            <a:endParaRPr lang="pt-BR" sz="1200" kern="0" dirty="0">
              <a:solidFill>
                <a:srgbClr val="606163"/>
              </a:solidFill>
              <a:latin typeface="Arial" panose="020B0604020202020204"/>
            </a:endParaRPr>
          </a:p>
        </p:txBody>
      </p:sp>
      <p:sp>
        <p:nvSpPr>
          <p:cNvPr id="71" name="Retângulo 70"/>
          <p:cNvSpPr/>
          <p:nvPr/>
        </p:nvSpPr>
        <p:spPr>
          <a:xfrm>
            <a:off x="4391882" y="2659447"/>
            <a:ext cx="3457136" cy="1085788"/>
          </a:xfrm>
          <a:prstGeom prst="rect">
            <a:avLst/>
          </a:prstGeom>
          <a:noFill/>
          <a:ln w="12700" cap="flat" cmpd="sng" algn="ctr">
            <a:noFill/>
            <a:prstDash val="solid"/>
            <a:miter lim="800000"/>
          </a:ln>
          <a:effectLst/>
        </p:spPr>
        <p:txBody>
          <a:bodyPr lIns="0" tIns="0" rIns="0" bIns="0" rtlCol="0" anchor="t"/>
          <a:lstStyle/>
          <a:p>
            <a:pPr lvl="0">
              <a:spcAft>
                <a:spcPts val="300"/>
              </a:spcAft>
              <a:buClr>
                <a:srgbClr val="606163"/>
              </a:buClr>
              <a:defRPr/>
            </a:pPr>
            <a:r>
              <a:rPr lang="pt-BR" sz="1300" b="1" kern="0" dirty="0" err="1">
                <a:solidFill>
                  <a:srgbClr val="606163"/>
                </a:solidFill>
              </a:rPr>
              <a:t>Fragility</a:t>
            </a:r>
            <a:endParaRPr kumimoji="0" lang="pt-BR" sz="1300" b="0" i="0" u="none" strike="noStrike" kern="0" cap="none" spc="0" normalizeH="0" baseline="0" noProof="0" dirty="0">
              <a:ln>
                <a:noFill/>
              </a:ln>
              <a:solidFill>
                <a:srgbClr val="606163"/>
              </a:solidFill>
              <a:effectLst/>
              <a:uLnTx/>
              <a:uFillTx/>
              <a:latin typeface="Arial" panose="020B0604020202020204"/>
            </a:endParaRPr>
          </a:p>
          <a:p>
            <a:pPr marL="285750" lvl="0" indent="-285750">
              <a:spcAft>
                <a:spcPts val="300"/>
              </a:spcAft>
              <a:buClr>
                <a:srgbClr val="606163"/>
              </a:buClr>
              <a:buFont typeface="Arial" panose="020B0604020202020204" pitchFamily="34" charset="0"/>
              <a:buChar char="•"/>
              <a:defRPr/>
            </a:pPr>
            <a:r>
              <a:rPr lang="en-US" sz="1300" kern="0" dirty="0">
                <a:solidFill>
                  <a:srgbClr val="606163"/>
                </a:solidFill>
              </a:rPr>
              <a:t>It is not possible to identify if the customer is doing the access from a known site, for example: your company</a:t>
            </a:r>
          </a:p>
          <a:p>
            <a:pPr marL="285750" lvl="0" indent="-285750">
              <a:spcAft>
                <a:spcPts val="300"/>
              </a:spcAft>
              <a:buClr>
                <a:srgbClr val="606163"/>
              </a:buClr>
              <a:buFont typeface="Arial" panose="020B0604020202020204" pitchFamily="34" charset="0"/>
              <a:buChar char="•"/>
              <a:defRPr/>
            </a:pPr>
            <a:endParaRPr lang="pt-BR" sz="1300" b="1" kern="0" baseline="0" dirty="0">
              <a:solidFill>
                <a:srgbClr val="606163"/>
              </a:solidFill>
              <a:latin typeface="Arial" panose="020B0604020202020204"/>
            </a:endParaRPr>
          </a:p>
          <a:p>
            <a:pPr marR="0" lvl="0" defTabSz="914400" eaLnBrk="1" fontAlgn="auto" latinLnBrk="0" hangingPunct="1">
              <a:lnSpc>
                <a:spcPct val="100000"/>
              </a:lnSpc>
              <a:spcBef>
                <a:spcPts val="0"/>
              </a:spcBef>
              <a:spcAft>
                <a:spcPts val="300"/>
              </a:spcAft>
              <a:buClr>
                <a:srgbClr val="606163"/>
              </a:buClr>
              <a:buSzTx/>
              <a:tabLst/>
              <a:defRPr/>
            </a:pPr>
            <a:r>
              <a:rPr lang="pt-BR" sz="1300" b="1" kern="0" baseline="0" dirty="0" err="1">
                <a:solidFill>
                  <a:srgbClr val="606163"/>
                </a:solidFill>
                <a:latin typeface="Arial" panose="020B0604020202020204"/>
              </a:rPr>
              <a:t>Mitigation</a:t>
            </a:r>
            <a:endParaRPr lang="pt-BR" sz="1300" b="1" kern="0" baseline="0" dirty="0">
              <a:solidFill>
                <a:srgbClr val="606163"/>
              </a:solidFill>
              <a:latin typeface="Arial" panose="020B0604020202020204"/>
            </a:endParaRPr>
          </a:p>
          <a:p>
            <a:pPr marL="285750" indent="-285750">
              <a:spcAft>
                <a:spcPts val="300"/>
              </a:spcAft>
              <a:buClr>
                <a:srgbClr val="606163"/>
              </a:buClr>
              <a:buFont typeface="Arial" panose="020B0604020202020204" pitchFamily="34" charset="0"/>
              <a:buChar char="•"/>
              <a:defRPr/>
            </a:pPr>
            <a:r>
              <a:rPr lang="pt-BR" sz="1300" kern="0" dirty="0" err="1">
                <a:solidFill>
                  <a:srgbClr val="606163"/>
                </a:solidFill>
              </a:rPr>
              <a:t>Client</a:t>
            </a:r>
            <a:r>
              <a:rPr lang="pt-BR" sz="1300" kern="0" dirty="0">
                <a:solidFill>
                  <a:srgbClr val="606163"/>
                </a:solidFill>
              </a:rPr>
              <a:t> IP </a:t>
            </a:r>
            <a:r>
              <a:rPr lang="pt-BR" sz="1300" kern="0" dirty="0" err="1">
                <a:solidFill>
                  <a:srgbClr val="606163"/>
                </a:solidFill>
              </a:rPr>
              <a:t>validation</a:t>
            </a:r>
            <a:endParaRPr lang="pt-BR" sz="1300" kern="0" dirty="0">
              <a:solidFill>
                <a:srgbClr val="606163"/>
              </a:solidFill>
            </a:endParaRPr>
          </a:p>
        </p:txBody>
      </p:sp>
      <p:sp>
        <p:nvSpPr>
          <p:cNvPr id="72" name="Arredondar Retângulo no Mesmo Canto Lateral 71"/>
          <p:cNvSpPr/>
          <p:nvPr/>
        </p:nvSpPr>
        <p:spPr>
          <a:xfrm>
            <a:off x="4274699" y="1268412"/>
            <a:ext cx="3756516" cy="1295931"/>
          </a:xfrm>
          <a:prstGeom prst="round2SameRect">
            <a:avLst/>
          </a:prstGeom>
          <a:gradFill flip="none" rotWithShape="1">
            <a:gsLst>
              <a:gs pos="0">
                <a:schemeClr val="accent3"/>
              </a:gs>
              <a:gs pos="77000">
                <a:schemeClr val="accent3">
                  <a:lumMod val="75000"/>
                </a:schemeClr>
              </a:gs>
            </a:gsLst>
            <a:lin ang="3600000" scaled="0"/>
            <a:tileRect/>
          </a:gradFill>
          <a:ln w="12700" cap="flat" cmpd="sng" algn="ctr">
            <a:noFill/>
            <a:prstDash val="solid"/>
            <a:miter lim="800000"/>
          </a:ln>
          <a:effectLst>
            <a:innerShdw blurRad="190500" dist="76200" dir="189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2000" b="1" kern="0" dirty="0" err="1">
                <a:solidFill>
                  <a:prstClr val="white"/>
                </a:solidFill>
                <a:latin typeface="Arial" panose="020B0604020202020204"/>
              </a:rPr>
              <a:t>Location</a:t>
            </a:r>
            <a:endParaRPr kumimoji="0" lang="pt-BR" sz="2000" b="1" i="0" u="none" strike="noStrike" kern="0" cap="none" spc="0" normalizeH="0" baseline="0" noProof="0" dirty="0">
              <a:ln>
                <a:noFill/>
              </a:ln>
              <a:solidFill>
                <a:prstClr val="white"/>
              </a:solidFill>
              <a:effectLst/>
              <a:uLnTx/>
              <a:uFillTx/>
              <a:latin typeface="Arial" panose="020B0604020202020204"/>
            </a:endParaRPr>
          </a:p>
        </p:txBody>
      </p:sp>
      <p:sp>
        <p:nvSpPr>
          <p:cNvPr id="73" name="Arredondar Retângulo no Mesmo Canto Lateral 72"/>
          <p:cNvSpPr/>
          <p:nvPr/>
        </p:nvSpPr>
        <p:spPr>
          <a:xfrm rot="10800000">
            <a:off x="8179798" y="2564340"/>
            <a:ext cx="3772718" cy="3718894"/>
          </a:xfrm>
          <a:prstGeom prst="round2SameRect">
            <a:avLst>
              <a:gd name="adj1" fmla="val 8070"/>
              <a:gd name="adj2" fmla="val 0"/>
            </a:avLst>
          </a:prstGeom>
          <a:solidFill>
            <a:sysClr val="window" lastClr="FFFFFF">
              <a:lumMod val="95000"/>
            </a:sysClr>
          </a:solidFill>
          <a:ln w="12700" cap="flat" cmpd="sng" algn="ctr">
            <a:noFill/>
            <a:prstDash val="solid"/>
            <a:miter lim="800000"/>
          </a:ln>
          <a:effectLst>
            <a:innerShdw blurRad="101600" dist="38100" dir="8100000">
              <a:prstClr val="black">
                <a:alpha val="15000"/>
              </a:prstClr>
            </a:innerShdw>
          </a:effectLst>
        </p:spPr>
        <p:txBody>
          <a:bodyPr lIns="216000" tIns="648000" rIns="216000" rtlCol="0" anchor="t"/>
          <a:lstStyle/>
          <a:p>
            <a:pPr>
              <a:spcAft>
                <a:spcPts val="300"/>
              </a:spcAft>
              <a:buClr>
                <a:srgbClr val="606163"/>
              </a:buClr>
            </a:pPr>
            <a:endParaRPr lang="pt-BR" sz="1200" kern="0" dirty="0">
              <a:solidFill>
                <a:srgbClr val="606163"/>
              </a:solidFill>
              <a:latin typeface="Arial" panose="020B0604020202020204"/>
            </a:endParaRPr>
          </a:p>
        </p:txBody>
      </p:sp>
      <p:sp>
        <p:nvSpPr>
          <p:cNvPr id="74" name="Retângulo 73"/>
          <p:cNvSpPr/>
          <p:nvPr/>
        </p:nvSpPr>
        <p:spPr>
          <a:xfrm>
            <a:off x="8315488" y="2659447"/>
            <a:ext cx="3457136" cy="1085788"/>
          </a:xfrm>
          <a:prstGeom prst="rect">
            <a:avLst/>
          </a:prstGeom>
          <a:noFill/>
          <a:ln w="12700" cap="flat" cmpd="sng" algn="ctr">
            <a:noFill/>
            <a:prstDash val="solid"/>
            <a:miter lim="800000"/>
          </a:ln>
          <a:effectLst/>
        </p:spPr>
        <p:txBody>
          <a:bodyPr lIns="0" tIns="0" rIns="0" bIns="0" rtlCol="0" anchor="t"/>
          <a:lstStyle/>
          <a:p>
            <a:pPr lvl="0">
              <a:spcAft>
                <a:spcPts val="300"/>
              </a:spcAft>
              <a:buClr>
                <a:srgbClr val="606163"/>
              </a:buClr>
              <a:defRPr/>
            </a:pPr>
            <a:r>
              <a:rPr lang="pt-BR" sz="1300" b="1" kern="0" dirty="0" err="1">
                <a:solidFill>
                  <a:srgbClr val="606163"/>
                </a:solidFill>
              </a:rPr>
              <a:t>Fragility</a:t>
            </a:r>
            <a:endParaRPr lang="pt-BR" sz="1300" kern="0" dirty="0">
              <a:solidFill>
                <a:srgbClr val="606163"/>
              </a:solidFill>
              <a:latin typeface="Arial" panose="020B0604020202020204"/>
            </a:endParaRPr>
          </a:p>
          <a:p>
            <a:pPr marL="285750" lvl="0" indent="-285750">
              <a:spcAft>
                <a:spcPts val="300"/>
              </a:spcAft>
              <a:buClr>
                <a:srgbClr val="606163"/>
              </a:buClr>
              <a:buFont typeface="Arial" panose="020B0604020202020204" pitchFamily="34" charset="0"/>
              <a:buChar char="•"/>
              <a:defRPr/>
            </a:pPr>
            <a:r>
              <a:rPr lang="en-US" sz="1300" kern="0" dirty="0">
                <a:solidFill>
                  <a:srgbClr val="606163"/>
                </a:solidFill>
              </a:rPr>
              <a:t>Guarantee that the access was made by the customer and not by another person</a:t>
            </a:r>
          </a:p>
          <a:p>
            <a:pPr marL="285750" lvl="0" indent="-285750">
              <a:spcAft>
                <a:spcPts val="300"/>
              </a:spcAft>
              <a:buClr>
                <a:srgbClr val="606163"/>
              </a:buClr>
              <a:buFont typeface="Arial" panose="020B0604020202020204" pitchFamily="34" charset="0"/>
              <a:buChar char="•"/>
              <a:defRPr/>
            </a:pPr>
            <a:endParaRPr lang="pt-BR" sz="1300" b="1" kern="0" dirty="0">
              <a:solidFill>
                <a:srgbClr val="606163"/>
              </a:solidFill>
              <a:latin typeface="Arial" panose="020B0604020202020204"/>
            </a:endParaRPr>
          </a:p>
          <a:p>
            <a:pPr marR="0" lvl="0" defTabSz="914400" eaLnBrk="1" fontAlgn="auto" latinLnBrk="0" hangingPunct="1">
              <a:lnSpc>
                <a:spcPct val="100000"/>
              </a:lnSpc>
              <a:spcBef>
                <a:spcPts val="0"/>
              </a:spcBef>
              <a:spcAft>
                <a:spcPts val="300"/>
              </a:spcAft>
              <a:buClr>
                <a:srgbClr val="606163"/>
              </a:buClr>
              <a:buSzTx/>
              <a:tabLst/>
              <a:defRPr/>
            </a:pPr>
            <a:r>
              <a:rPr lang="pt-BR" sz="1300" b="1" kern="0" dirty="0" err="1">
                <a:solidFill>
                  <a:srgbClr val="606163"/>
                </a:solidFill>
                <a:latin typeface="Arial" panose="020B0604020202020204"/>
              </a:rPr>
              <a:t>Mitigation</a:t>
            </a:r>
            <a:endParaRPr lang="pt-BR" sz="1300" b="1" kern="0" dirty="0">
              <a:solidFill>
                <a:srgbClr val="606163"/>
              </a:solidFill>
              <a:latin typeface="Arial" panose="020B0604020202020204"/>
            </a:endParaRPr>
          </a:p>
          <a:p>
            <a:pPr marL="285750" lvl="0" indent="-285750">
              <a:spcAft>
                <a:spcPts val="300"/>
              </a:spcAft>
              <a:buClr>
                <a:srgbClr val="606163"/>
              </a:buClr>
              <a:buFont typeface="Arial" panose="020B0604020202020204" pitchFamily="34" charset="0"/>
              <a:buChar char="•"/>
              <a:defRPr/>
            </a:pPr>
            <a:r>
              <a:rPr lang="en-US" sz="1300" kern="0" dirty="0">
                <a:solidFill>
                  <a:srgbClr val="606163"/>
                </a:solidFill>
              </a:rPr>
              <a:t>Client access device hash validation</a:t>
            </a:r>
          </a:p>
          <a:p>
            <a:pPr marL="285750" lvl="0" indent="-285750">
              <a:spcAft>
                <a:spcPts val="300"/>
              </a:spcAft>
              <a:buClr>
                <a:srgbClr val="606163"/>
              </a:buClr>
              <a:buFont typeface="Arial" panose="020B0604020202020204" pitchFamily="34" charset="0"/>
              <a:buChar char="•"/>
              <a:defRPr/>
            </a:pPr>
            <a:r>
              <a:rPr lang="en-US" sz="1300" kern="0" dirty="0">
                <a:solidFill>
                  <a:srgbClr val="606163"/>
                </a:solidFill>
              </a:rPr>
              <a:t>Validation of client's public certificate</a:t>
            </a:r>
          </a:p>
          <a:p>
            <a:pPr marL="285750" lvl="0" indent="-285750">
              <a:spcAft>
                <a:spcPts val="300"/>
              </a:spcAft>
              <a:buClr>
                <a:srgbClr val="606163"/>
              </a:buClr>
              <a:buFont typeface="Arial" panose="020B0604020202020204" pitchFamily="34" charset="0"/>
              <a:buChar char="•"/>
              <a:defRPr/>
            </a:pPr>
            <a:r>
              <a:rPr lang="en-US" sz="1300" kern="0" dirty="0">
                <a:solidFill>
                  <a:srgbClr val="606163"/>
                </a:solidFill>
              </a:rPr>
              <a:t>Access token validation</a:t>
            </a:r>
            <a:endParaRPr kumimoji="0" lang="pt-BR" sz="1300" b="0" i="0" u="none" strike="noStrike" kern="0" cap="none" spc="0" normalizeH="0" baseline="0" noProof="0" dirty="0">
              <a:ln>
                <a:noFill/>
              </a:ln>
              <a:solidFill>
                <a:srgbClr val="606163"/>
              </a:solidFill>
              <a:effectLst/>
              <a:uLnTx/>
              <a:uFillTx/>
              <a:latin typeface="Arial" panose="020B0604020202020204"/>
            </a:endParaRPr>
          </a:p>
        </p:txBody>
      </p:sp>
      <p:sp>
        <p:nvSpPr>
          <p:cNvPr id="75" name="Arredondar Retângulo no Mesmo Canto Lateral 74"/>
          <p:cNvSpPr/>
          <p:nvPr/>
        </p:nvSpPr>
        <p:spPr>
          <a:xfrm>
            <a:off x="8179801" y="1268412"/>
            <a:ext cx="3772718" cy="1295931"/>
          </a:xfrm>
          <a:prstGeom prst="round2SameRect">
            <a:avLst/>
          </a:prstGeom>
          <a:gradFill flip="none" rotWithShape="1">
            <a:gsLst>
              <a:gs pos="0">
                <a:srgbClr val="214A93"/>
              </a:gs>
              <a:gs pos="77000">
                <a:schemeClr val="accent1">
                  <a:lumMod val="75000"/>
                </a:schemeClr>
              </a:gs>
            </a:gsLst>
            <a:lin ang="3600000" scaled="0"/>
            <a:tileRect/>
          </a:gradFill>
          <a:ln w="12700" cap="flat" cmpd="sng" algn="ctr">
            <a:noFill/>
            <a:prstDash val="solid"/>
            <a:miter lim="800000"/>
          </a:ln>
          <a:effectLst>
            <a:innerShdw blurRad="190500" dist="76200" dir="189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1" i="0" u="none" strike="noStrike" kern="0" cap="none" spc="0" normalizeH="0" baseline="0" noProof="0" dirty="0" err="1">
                <a:ln>
                  <a:noFill/>
                </a:ln>
                <a:solidFill>
                  <a:prstClr val="white"/>
                </a:solidFill>
                <a:effectLst/>
                <a:uLnTx/>
                <a:uFillTx/>
                <a:latin typeface="Arial" panose="020B0604020202020204"/>
              </a:rPr>
              <a:t>Identity</a:t>
            </a:r>
            <a:endParaRPr kumimoji="0" lang="pt-BR" sz="2000" b="1" i="0" u="none" strike="noStrike" kern="0" cap="none" spc="0" normalizeH="0" baseline="0" noProof="0" dirty="0">
              <a:ln>
                <a:noFill/>
              </a:ln>
              <a:solidFill>
                <a:prstClr val="white"/>
              </a:solidFill>
              <a:effectLst/>
              <a:uLnTx/>
              <a:uFillTx/>
              <a:latin typeface="Arial" panose="020B0604020202020204"/>
            </a:endParaRPr>
          </a:p>
        </p:txBody>
      </p:sp>
      <p:grpSp>
        <p:nvGrpSpPr>
          <p:cNvPr id="84" name="Grupo 83"/>
          <p:cNvGrpSpPr/>
          <p:nvPr/>
        </p:nvGrpSpPr>
        <p:grpSpPr>
          <a:xfrm>
            <a:off x="5666901" y="5129144"/>
            <a:ext cx="869334" cy="643843"/>
            <a:chOff x="2925763" y="4111625"/>
            <a:chExt cx="1438275" cy="1065213"/>
          </a:xfrm>
        </p:grpSpPr>
        <p:sp>
          <p:nvSpPr>
            <p:cNvPr id="85" name="Freeform 42"/>
            <p:cNvSpPr>
              <a:spLocks/>
            </p:cNvSpPr>
            <p:nvPr/>
          </p:nvSpPr>
          <p:spPr bwMode="auto">
            <a:xfrm>
              <a:off x="2925763" y="4111625"/>
              <a:ext cx="1438275" cy="401638"/>
            </a:xfrm>
            <a:custGeom>
              <a:avLst/>
              <a:gdLst>
                <a:gd name="T0" fmla="*/ 21 w 469"/>
                <a:gd name="T1" fmla="*/ 129 h 131"/>
                <a:gd name="T2" fmla="*/ 9 w 469"/>
                <a:gd name="T3" fmla="*/ 125 h 131"/>
                <a:gd name="T4" fmla="*/ 6 w 469"/>
                <a:gd name="T5" fmla="*/ 98 h 131"/>
                <a:gd name="T6" fmla="*/ 234 w 469"/>
                <a:gd name="T7" fmla="*/ 0 h 131"/>
                <a:gd name="T8" fmla="*/ 462 w 469"/>
                <a:gd name="T9" fmla="*/ 98 h 131"/>
                <a:gd name="T10" fmla="*/ 460 w 469"/>
                <a:gd name="T11" fmla="*/ 125 h 131"/>
                <a:gd name="T12" fmla="*/ 433 w 469"/>
                <a:gd name="T13" fmla="*/ 122 h 131"/>
                <a:gd name="T14" fmla="*/ 234 w 469"/>
                <a:gd name="T15" fmla="*/ 38 h 131"/>
                <a:gd name="T16" fmla="*/ 36 w 469"/>
                <a:gd name="T17" fmla="*/ 122 h 131"/>
                <a:gd name="T18" fmla="*/ 21 w 469"/>
                <a:gd name="T19"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131">
                  <a:moveTo>
                    <a:pt x="21" y="129"/>
                  </a:moveTo>
                  <a:cubicBezTo>
                    <a:pt x="17" y="129"/>
                    <a:pt x="13" y="128"/>
                    <a:pt x="9" y="125"/>
                  </a:cubicBezTo>
                  <a:cubicBezTo>
                    <a:pt x="1" y="118"/>
                    <a:pt x="0" y="106"/>
                    <a:pt x="6" y="98"/>
                  </a:cubicBezTo>
                  <a:cubicBezTo>
                    <a:pt x="10" y="94"/>
                    <a:pt x="89" y="0"/>
                    <a:pt x="234" y="0"/>
                  </a:cubicBezTo>
                  <a:cubicBezTo>
                    <a:pt x="379" y="0"/>
                    <a:pt x="459" y="94"/>
                    <a:pt x="462" y="98"/>
                  </a:cubicBezTo>
                  <a:cubicBezTo>
                    <a:pt x="469" y="106"/>
                    <a:pt x="468" y="118"/>
                    <a:pt x="460" y="125"/>
                  </a:cubicBezTo>
                  <a:cubicBezTo>
                    <a:pt x="452" y="131"/>
                    <a:pt x="440" y="130"/>
                    <a:pt x="433" y="122"/>
                  </a:cubicBezTo>
                  <a:cubicBezTo>
                    <a:pt x="432" y="121"/>
                    <a:pt x="360" y="38"/>
                    <a:pt x="234" y="38"/>
                  </a:cubicBezTo>
                  <a:cubicBezTo>
                    <a:pt x="106" y="38"/>
                    <a:pt x="37" y="121"/>
                    <a:pt x="36" y="122"/>
                  </a:cubicBezTo>
                  <a:cubicBezTo>
                    <a:pt x="32" y="127"/>
                    <a:pt x="27" y="129"/>
                    <a:pt x="21" y="129"/>
                  </a:cubicBez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BR" sz="900">
                <a:solidFill>
                  <a:schemeClr val="accent6"/>
                </a:solidFill>
                <a:latin typeface="+mj-lt"/>
              </a:endParaRPr>
            </a:p>
          </p:txBody>
        </p:sp>
        <p:sp>
          <p:nvSpPr>
            <p:cNvPr id="86" name="Freeform 43"/>
            <p:cNvSpPr>
              <a:spLocks/>
            </p:cNvSpPr>
            <p:nvPr/>
          </p:nvSpPr>
          <p:spPr bwMode="auto">
            <a:xfrm>
              <a:off x="3143251" y="4418013"/>
              <a:ext cx="1003300" cy="307975"/>
            </a:xfrm>
            <a:custGeom>
              <a:avLst/>
              <a:gdLst>
                <a:gd name="T0" fmla="*/ 306 w 327"/>
                <a:gd name="T1" fmla="*/ 98 h 100"/>
                <a:gd name="T2" fmla="*/ 292 w 327"/>
                <a:gd name="T3" fmla="*/ 92 h 100"/>
                <a:gd name="T4" fmla="*/ 163 w 327"/>
                <a:gd name="T5" fmla="*/ 39 h 100"/>
                <a:gd name="T6" fmla="*/ 34 w 327"/>
                <a:gd name="T7" fmla="*/ 92 h 100"/>
                <a:gd name="T8" fmla="*/ 7 w 327"/>
                <a:gd name="T9" fmla="*/ 92 h 100"/>
                <a:gd name="T10" fmla="*/ 7 w 327"/>
                <a:gd name="T11" fmla="*/ 65 h 100"/>
                <a:gd name="T12" fmla="*/ 163 w 327"/>
                <a:gd name="T13" fmla="*/ 0 h 100"/>
                <a:gd name="T14" fmla="*/ 320 w 327"/>
                <a:gd name="T15" fmla="*/ 65 h 100"/>
                <a:gd name="T16" fmla="*/ 319 w 327"/>
                <a:gd name="T17" fmla="*/ 92 h 100"/>
                <a:gd name="T18" fmla="*/ 306 w 327"/>
                <a:gd name="T19"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100">
                  <a:moveTo>
                    <a:pt x="306" y="98"/>
                  </a:moveTo>
                  <a:cubicBezTo>
                    <a:pt x="301" y="98"/>
                    <a:pt x="296" y="96"/>
                    <a:pt x="292" y="92"/>
                  </a:cubicBezTo>
                  <a:cubicBezTo>
                    <a:pt x="292" y="92"/>
                    <a:pt x="239" y="39"/>
                    <a:pt x="163" y="39"/>
                  </a:cubicBezTo>
                  <a:cubicBezTo>
                    <a:pt x="88" y="39"/>
                    <a:pt x="35" y="92"/>
                    <a:pt x="34" y="92"/>
                  </a:cubicBezTo>
                  <a:cubicBezTo>
                    <a:pt x="27" y="100"/>
                    <a:pt x="15" y="100"/>
                    <a:pt x="7" y="92"/>
                  </a:cubicBezTo>
                  <a:cubicBezTo>
                    <a:pt x="0" y="85"/>
                    <a:pt x="0" y="73"/>
                    <a:pt x="7" y="65"/>
                  </a:cubicBezTo>
                  <a:cubicBezTo>
                    <a:pt x="10" y="63"/>
                    <a:pt x="72" y="0"/>
                    <a:pt x="163" y="0"/>
                  </a:cubicBezTo>
                  <a:cubicBezTo>
                    <a:pt x="255" y="0"/>
                    <a:pt x="317" y="63"/>
                    <a:pt x="320" y="65"/>
                  </a:cubicBezTo>
                  <a:cubicBezTo>
                    <a:pt x="327" y="73"/>
                    <a:pt x="327" y="85"/>
                    <a:pt x="319" y="92"/>
                  </a:cubicBezTo>
                  <a:cubicBezTo>
                    <a:pt x="316" y="96"/>
                    <a:pt x="311" y="98"/>
                    <a:pt x="306" y="98"/>
                  </a:cubicBez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BR" sz="900">
                <a:solidFill>
                  <a:schemeClr val="accent6"/>
                </a:solidFill>
                <a:latin typeface="+mj-lt"/>
              </a:endParaRPr>
            </a:p>
          </p:txBody>
        </p:sp>
        <p:sp>
          <p:nvSpPr>
            <p:cNvPr id="87" name="Freeform 44"/>
            <p:cNvSpPr>
              <a:spLocks/>
            </p:cNvSpPr>
            <p:nvPr/>
          </p:nvSpPr>
          <p:spPr bwMode="auto">
            <a:xfrm>
              <a:off x="3367088" y="4732338"/>
              <a:ext cx="555625" cy="214313"/>
            </a:xfrm>
            <a:custGeom>
              <a:avLst/>
              <a:gdLst>
                <a:gd name="T0" fmla="*/ 160 w 181"/>
                <a:gd name="T1" fmla="*/ 68 h 70"/>
                <a:gd name="T2" fmla="*/ 144 w 181"/>
                <a:gd name="T3" fmla="*/ 60 h 70"/>
                <a:gd name="T4" fmla="*/ 91 w 181"/>
                <a:gd name="T5" fmla="*/ 38 h 70"/>
                <a:gd name="T6" fmla="*/ 36 w 181"/>
                <a:gd name="T7" fmla="*/ 60 h 70"/>
                <a:gd name="T8" fmla="*/ 9 w 181"/>
                <a:gd name="T9" fmla="*/ 63 h 70"/>
                <a:gd name="T10" fmla="*/ 6 w 181"/>
                <a:gd name="T11" fmla="*/ 36 h 70"/>
                <a:gd name="T12" fmla="*/ 91 w 181"/>
                <a:gd name="T13" fmla="*/ 0 h 70"/>
                <a:gd name="T14" fmla="*/ 175 w 181"/>
                <a:gd name="T15" fmla="*/ 38 h 70"/>
                <a:gd name="T16" fmla="*/ 171 w 181"/>
                <a:gd name="T17" fmla="*/ 65 h 70"/>
                <a:gd name="T18" fmla="*/ 160 w 181"/>
                <a:gd name="T19"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70">
                  <a:moveTo>
                    <a:pt x="160" y="68"/>
                  </a:moveTo>
                  <a:cubicBezTo>
                    <a:pt x="154" y="68"/>
                    <a:pt x="148" y="66"/>
                    <a:pt x="144" y="60"/>
                  </a:cubicBezTo>
                  <a:cubicBezTo>
                    <a:pt x="144" y="60"/>
                    <a:pt x="127" y="38"/>
                    <a:pt x="91" y="38"/>
                  </a:cubicBezTo>
                  <a:cubicBezTo>
                    <a:pt x="55" y="38"/>
                    <a:pt x="37" y="59"/>
                    <a:pt x="36" y="60"/>
                  </a:cubicBezTo>
                  <a:cubicBezTo>
                    <a:pt x="29" y="68"/>
                    <a:pt x="18" y="70"/>
                    <a:pt x="9" y="63"/>
                  </a:cubicBezTo>
                  <a:cubicBezTo>
                    <a:pt x="1" y="57"/>
                    <a:pt x="0" y="45"/>
                    <a:pt x="6" y="36"/>
                  </a:cubicBezTo>
                  <a:cubicBezTo>
                    <a:pt x="7" y="35"/>
                    <a:pt x="35" y="0"/>
                    <a:pt x="91" y="0"/>
                  </a:cubicBezTo>
                  <a:cubicBezTo>
                    <a:pt x="147" y="0"/>
                    <a:pt x="174" y="37"/>
                    <a:pt x="175" y="38"/>
                  </a:cubicBezTo>
                  <a:cubicBezTo>
                    <a:pt x="181" y="47"/>
                    <a:pt x="179" y="59"/>
                    <a:pt x="171" y="65"/>
                  </a:cubicBezTo>
                  <a:cubicBezTo>
                    <a:pt x="167" y="67"/>
                    <a:pt x="163" y="68"/>
                    <a:pt x="160" y="68"/>
                  </a:cubicBez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BR" sz="900">
                <a:solidFill>
                  <a:schemeClr val="accent6"/>
                </a:solidFill>
                <a:latin typeface="+mj-lt"/>
              </a:endParaRPr>
            </a:p>
          </p:txBody>
        </p:sp>
        <p:sp>
          <p:nvSpPr>
            <p:cNvPr id="88" name="Oval 45"/>
            <p:cNvSpPr>
              <a:spLocks noChangeArrowheads="1"/>
            </p:cNvSpPr>
            <p:nvPr/>
          </p:nvSpPr>
          <p:spPr bwMode="auto">
            <a:xfrm>
              <a:off x="3554413" y="4995863"/>
              <a:ext cx="180975" cy="180975"/>
            </a:xfrm>
            <a:prstGeom prst="ellipse">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pt-BR" sz="900">
                <a:solidFill>
                  <a:schemeClr val="accent6"/>
                </a:solidFill>
                <a:latin typeface="+mj-lt"/>
              </a:endParaRPr>
            </a:p>
          </p:txBody>
        </p:sp>
      </p:grpSp>
      <p:grpSp>
        <p:nvGrpSpPr>
          <p:cNvPr id="50" name="Grupo 27"/>
          <p:cNvGrpSpPr/>
          <p:nvPr/>
        </p:nvGrpSpPr>
        <p:grpSpPr>
          <a:xfrm>
            <a:off x="9833687" y="5028942"/>
            <a:ext cx="616600" cy="862556"/>
            <a:chOff x="5566490" y="3944850"/>
            <a:chExt cx="1035566" cy="1448642"/>
          </a:xfrm>
          <a:solidFill>
            <a:srgbClr val="606163"/>
          </a:solidFill>
        </p:grpSpPr>
        <p:sp>
          <p:nvSpPr>
            <p:cNvPr id="62" name="Freeform 15"/>
            <p:cNvSpPr>
              <a:spLocks noEditPoints="1"/>
            </p:cNvSpPr>
            <p:nvPr/>
          </p:nvSpPr>
          <p:spPr bwMode="auto">
            <a:xfrm>
              <a:off x="5719523" y="3944850"/>
              <a:ext cx="726047" cy="723746"/>
            </a:xfrm>
            <a:custGeom>
              <a:avLst/>
              <a:gdLst>
                <a:gd name="T0" fmla="*/ 133 w 265"/>
                <a:gd name="T1" fmla="*/ 0 h 265"/>
                <a:gd name="T2" fmla="*/ 0 w 265"/>
                <a:gd name="T3" fmla="*/ 133 h 265"/>
                <a:gd name="T4" fmla="*/ 133 w 265"/>
                <a:gd name="T5" fmla="*/ 265 h 265"/>
                <a:gd name="T6" fmla="*/ 265 w 265"/>
                <a:gd name="T7" fmla="*/ 133 h 265"/>
                <a:gd name="T8" fmla="*/ 133 w 265"/>
                <a:gd name="T9" fmla="*/ 0 h 265"/>
                <a:gd name="T10" fmla="*/ 133 w 265"/>
                <a:gd name="T11" fmla="*/ 227 h 265"/>
                <a:gd name="T12" fmla="*/ 38 w 265"/>
                <a:gd name="T13" fmla="*/ 133 h 265"/>
                <a:gd name="T14" fmla="*/ 133 w 265"/>
                <a:gd name="T15" fmla="*/ 38 h 265"/>
                <a:gd name="T16" fmla="*/ 228 w 265"/>
                <a:gd name="T17" fmla="*/ 133 h 265"/>
                <a:gd name="T18" fmla="*/ 133 w 265"/>
                <a:gd name="T19" fmla="*/ 2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5">
                  <a:moveTo>
                    <a:pt x="133" y="0"/>
                  </a:moveTo>
                  <a:cubicBezTo>
                    <a:pt x="60" y="0"/>
                    <a:pt x="0" y="60"/>
                    <a:pt x="0" y="133"/>
                  </a:cubicBezTo>
                  <a:cubicBezTo>
                    <a:pt x="0" y="206"/>
                    <a:pt x="60" y="265"/>
                    <a:pt x="133" y="265"/>
                  </a:cubicBezTo>
                  <a:cubicBezTo>
                    <a:pt x="206" y="265"/>
                    <a:pt x="265" y="206"/>
                    <a:pt x="265" y="133"/>
                  </a:cubicBezTo>
                  <a:cubicBezTo>
                    <a:pt x="265" y="60"/>
                    <a:pt x="206" y="0"/>
                    <a:pt x="133" y="0"/>
                  </a:cubicBezTo>
                  <a:close/>
                  <a:moveTo>
                    <a:pt x="133" y="227"/>
                  </a:moveTo>
                  <a:cubicBezTo>
                    <a:pt x="81" y="227"/>
                    <a:pt x="38" y="185"/>
                    <a:pt x="38" y="133"/>
                  </a:cubicBezTo>
                  <a:cubicBezTo>
                    <a:pt x="38" y="80"/>
                    <a:pt x="81" y="38"/>
                    <a:pt x="133" y="38"/>
                  </a:cubicBezTo>
                  <a:cubicBezTo>
                    <a:pt x="185" y="38"/>
                    <a:pt x="228" y="80"/>
                    <a:pt x="228" y="133"/>
                  </a:cubicBezTo>
                  <a:cubicBezTo>
                    <a:pt x="228" y="185"/>
                    <a:pt x="185" y="227"/>
                    <a:pt x="133" y="227"/>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66" name="Freeform 16"/>
            <p:cNvSpPr>
              <a:spLocks/>
            </p:cNvSpPr>
            <p:nvPr/>
          </p:nvSpPr>
          <p:spPr bwMode="auto">
            <a:xfrm>
              <a:off x="5566490" y="4773303"/>
              <a:ext cx="335984" cy="568411"/>
            </a:xfrm>
            <a:custGeom>
              <a:avLst/>
              <a:gdLst>
                <a:gd name="T0" fmla="*/ 73 w 123"/>
                <a:gd name="T1" fmla="*/ 170 h 208"/>
                <a:gd name="T2" fmla="*/ 38 w 123"/>
                <a:gd name="T3" fmla="*/ 170 h 208"/>
                <a:gd name="T4" fmla="*/ 113 w 123"/>
                <a:gd name="T5" fmla="*/ 38 h 208"/>
                <a:gd name="T6" fmla="*/ 123 w 123"/>
                <a:gd name="T7" fmla="*/ 0 h 208"/>
                <a:gd name="T8" fmla="*/ 113 w 123"/>
                <a:gd name="T9" fmla="*/ 0 h 208"/>
                <a:gd name="T10" fmla="*/ 0 w 123"/>
                <a:gd name="T11" fmla="*/ 189 h 208"/>
                <a:gd name="T12" fmla="*/ 18 w 123"/>
                <a:gd name="T13" fmla="*/ 208 h 208"/>
                <a:gd name="T14" fmla="*/ 92 w 123"/>
                <a:gd name="T15" fmla="*/ 208 h 208"/>
                <a:gd name="T16" fmla="*/ 90 w 123"/>
                <a:gd name="T17" fmla="*/ 207 h 208"/>
                <a:gd name="T18" fmla="*/ 73 w 123"/>
                <a:gd name="T19" fmla="*/ 17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08">
                  <a:moveTo>
                    <a:pt x="73" y="170"/>
                  </a:moveTo>
                  <a:cubicBezTo>
                    <a:pt x="38" y="170"/>
                    <a:pt x="38" y="170"/>
                    <a:pt x="38" y="170"/>
                  </a:cubicBezTo>
                  <a:cubicBezTo>
                    <a:pt x="42" y="130"/>
                    <a:pt x="56" y="38"/>
                    <a:pt x="113" y="38"/>
                  </a:cubicBezTo>
                  <a:cubicBezTo>
                    <a:pt x="113" y="24"/>
                    <a:pt x="117" y="11"/>
                    <a:pt x="123" y="0"/>
                  </a:cubicBezTo>
                  <a:cubicBezTo>
                    <a:pt x="113" y="0"/>
                    <a:pt x="113" y="0"/>
                    <a:pt x="113" y="0"/>
                  </a:cubicBezTo>
                  <a:cubicBezTo>
                    <a:pt x="1" y="0"/>
                    <a:pt x="0" y="182"/>
                    <a:pt x="0" y="189"/>
                  </a:cubicBezTo>
                  <a:cubicBezTo>
                    <a:pt x="0" y="200"/>
                    <a:pt x="8" y="208"/>
                    <a:pt x="18" y="208"/>
                  </a:cubicBezTo>
                  <a:cubicBezTo>
                    <a:pt x="92" y="208"/>
                    <a:pt x="92" y="208"/>
                    <a:pt x="92" y="208"/>
                  </a:cubicBezTo>
                  <a:cubicBezTo>
                    <a:pt x="90" y="207"/>
                    <a:pt x="90" y="207"/>
                    <a:pt x="90" y="207"/>
                  </a:cubicBezTo>
                  <a:cubicBezTo>
                    <a:pt x="78" y="199"/>
                    <a:pt x="71" y="184"/>
                    <a:pt x="73" y="170"/>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76" name="Freeform 17"/>
            <p:cNvSpPr>
              <a:spLocks/>
            </p:cNvSpPr>
            <p:nvPr/>
          </p:nvSpPr>
          <p:spPr bwMode="auto">
            <a:xfrm>
              <a:off x="6261470" y="4773303"/>
              <a:ext cx="340586" cy="568411"/>
            </a:xfrm>
            <a:custGeom>
              <a:avLst/>
              <a:gdLst>
                <a:gd name="T0" fmla="*/ 124 w 124"/>
                <a:gd name="T1" fmla="*/ 188 h 208"/>
                <a:gd name="T2" fmla="*/ 11 w 124"/>
                <a:gd name="T3" fmla="*/ 0 h 208"/>
                <a:gd name="T4" fmla="*/ 0 w 124"/>
                <a:gd name="T5" fmla="*/ 0 h 208"/>
                <a:gd name="T6" fmla="*/ 11 w 124"/>
                <a:gd name="T7" fmla="*/ 38 h 208"/>
                <a:gd name="T8" fmla="*/ 85 w 124"/>
                <a:gd name="T9" fmla="*/ 170 h 208"/>
                <a:gd name="T10" fmla="*/ 51 w 124"/>
                <a:gd name="T11" fmla="*/ 170 h 208"/>
                <a:gd name="T12" fmla="*/ 34 w 124"/>
                <a:gd name="T13" fmla="*/ 207 h 208"/>
                <a:gd name="T14" fmla="*/ 32 w 124"/>
                <a:gd name="T15" fmla="*/ 208 h 208"/>
                <a:gd name="T16" fmla="*/ 105 w 124"/>
                <a:gd name="T17" fmla="*/ 208 h 208"/>
                <a:gd name="T18" fmla="*/ 105 w 124"/>
                <a:gd name="T19" fmla="*/ 208 h 208"/>
                <a:gd name="T20" fmla="*/ 124 w 124"/>
                <a:gd name="T21" fmla="*/ 189 h 208"/>
                <a:gd name="T22" fmla="*/ 124 w 124"/>
                <a:gd name="T23"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208">
                  <a:moveTo>
                    <a:pt x="124" y="188"/>
                  </a:moveTo>
                  <a:cubicBezTo>
                    <a:pt x="124" y="167"/>
                    <a:pt x="118" y="0"/>
                    <a:pt x="11" y="0"/>
                  </a:cubicBezTo>
                  <a:cubicBezTo>
                    <a:pt x="0" y="0"/>
                    <a:pt x="0" y="0"/>
                    <a:pt x="0" y="0"/>
                  </a:cubicBezTo>
                  <a:cubicBezTo>
                    <a:pt x="7" y="11"/>
                    <a:pt x="11" y="24"/>
                    <a:pt x="11" y="38"/>
                  </a:cubicBezTo>
                  <a:cubicBezTo>
                    <a:pt x="68" y="38"/>
                    <a:pt x="82" y="130"/>
                    <a:pt x="85" y="170"/>
                  </a:cubicBezTo>
                  <a:cubicBezTo>
                    <a:pt x="51" y="170"/>
                    <a:pt x="51" y="170"/>
                    <a:pt x="51" y="170"/>
                  </a:cubicBezTo>
                  <a:cubicBezTo>
                    <a:pt x="52" y="184"/>
                    <a:pt x="46" y="199"/>
                    <a:pt x="34" y="207"/>
                  </a:cubicBezTo>
                  <a:cubicBezTo>
                    <a:pt x="32" y="208"/>
                    <a:pt x="32" y="208"/>
                    <a:pt x="32" y="208"/>
                  </a:cubicBezTo>
                  <a:cubicBezTo>
                    <a:pt x="105" y="208"/>
                    <a:pt x="105" y="208"/>
                    <a:pt x="105" y="208"/>
                  </a:cubicBezTo>
                  <a:cubicBezTo>
                    <a:pt x="105" y="208"/>
                    <a:pt x="105" y="208"/>
                    <a:pt x="105" y="208"/>
                  </a:cubicBezTo>
                  <a:cubicBezTo>
                    <a:pt x="116" y="208"/>
                    <a:pt x="124" y="200"/>
                    <a:pt x="124" y="189"/>
                  </a:cubicBezTo>
                  <a:cubicBezTo>
                    <a:pt x="124" y="189"/>
                    <a:pt x="124" y="188"/>
                    <a:pt x="124" y="188"/>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sp>
          <p:nvSpPr>
            <p:cNvPr id="77" name="Freeform 18"/>
            <p:cNvSpPr>
              <a:spLocks noEditPoints="1"/>
            </p:cNvSpPr>
            <p:nvPr/>
          </p:nvSpPr>
          <p:spPr bwMode="auto">
            <a:xfrm>
              <a:off x="5876009" y="4773303"/>
              <a:ext cx="416528" cy="620189"/>
            </a:xfrm>
            <a:custGeom>
              <a:avLst/>
              <a:gdLst>
                <a:gd name="T0" fmla="*/ 102 w 152"/>
                <a:gd name="T1" fmla="*/ 66 h 227"/>
                <a:gd name="T2" fmla="*/ 108 w 152"/>
                <a:gd name="T3" fmla="*/ 59 h 227"/>
                <a:gd name="T4" fmla="*/ 111 w 152"/>
                <a:gd name="T5" fmla="*/ 53 h 227"/>
                <a:gd name="T6" fmla="*/ 112 w 152"/>
                <a:gd name="T7" fmla="*/ 49 h 227"/>
                <a:gd name="T8" fmla="*/ 113 w 152"/>
                <a:gd name="T9" fmla="*/ 44 h 227"/>
                <a:gd name="T10" fmla="*/ 114 w 152"/>
                <a:gd name="T11" fmla="*/ 38 h 227"/>
                <a:gd name="T12" fmla="*/ 113 w 152"/>
                <a:gd name="T13" fmla="*/ 32 h 227"/>
                <a:gd name="T14" fmla="*/ 112 w 152"/>
                <a:gd name="T15" fmla="*/ 27 h 227"/>
                <a:gd name="T16" fmla="*/ 109 w 152"/>
                <a:gd name="T17" fmla="*/ 19 h 227"/>
                <a:gd name="T18" fmla="*/ 107 w 152"/>
                <a:gd name="T19" fmla="*/ 16 h 227"/>
                <a:gd name="T20" fmla="*/ 105 w 152"/>
                <a:gd name="T21" fmla="*/ 14 h 227"/>
                <a:gd name="T22" fmla="*/ 100 w 152"/>
                <a:gd name="T23" fmla="*/ 9 h 227"/>
                <a:gd name="T24" fmla="*/ 98 w 152"/>
                <a:gd name="T25" fmla="*/ 7 h 227"/>
                <a:gd name="T26" fmla="*/ 95 w 152"/>
                <a:gd name="T27" fmla="*/ 5 h 227"/>
                <a:gd name="T28" fmla="*/ 87 w 152"/>
                <a:gd name="T29" fmla="*/ 2 h 227"/>
                <a:gd name="T30" fmla="*/ 82 w 152"/>
                <a:gd name="T31" fmla="*/ 1 h 227"/>
                <a:gd name="T32" fmla="*/ 77 w 152"/>
                <a:gd name="T33" fmla="*/ 0 h 227"/>
                <a:gd name="T34" fmla="*/ 75 w 152"/>
                <a:gd name="T35" fmla="*/ 0 h 227"/>
                <a:gd name="T36" fmla="*/ 69 w 152"/>
                <a:gd name="T37" fmla="*/ 1 h 227"/>
                <a:gd name="T38" fmla="*/ 65 w 152"/>
                <a:gd name="T39" fmla="*/ 2 h 227"/>
                <a:gd name="T40" fmla="*/ 57 w 152"/>
                <a:gd name="T41" fmla="*/ 5 h 227"/>
                <a:gd name="T42" fmla="*/ 54 w 152"/>
                <a:gd name="T43" fmla="*/ 7 h 227"/>
                <a:gd name="T44" fmla="*/ 52 w 152"/>
                <a:gd name="T45" fmla="*/ 9 h 227"/>
                <a:gd name="T46" fmla="*/ 47 w 152"/>
                <a:gd name="T47" fmla="*/ 14 h 227"/>
                <a:gd name="T48" fmla="*/ 45 w 152"/>
                <a:gd name="T49" fmla="*/ 16 h 227"/>
                <a:gd name="T50" fmla="*/ 43 w 152"/>
                <a:gd name="T51" fmla="*/ 19 h 227"/>
                <a:gd name="T52" fmla="*/ 40 w 152"/>
                <a:gd name="T53" fmla="*/ 27 h 227"/>
                <a:gd name="T54" fmla="*/ 38 w 152"/>
                <a:gd name="T55" fmla="*/ 32 h 227"/>
                <a:gd name="T56" fmla="*/ 38 w 152"/>
                <a:gd name="T57" fmla="*/ 38 h 227"/>
                <a:gd name="T58" fmla="*/ 38 w 152"/>
                <a:gd name="T59" fmla="*/ 44 h 227"/>
                <a:gd name="T60" fmla="*/ 40 w 152"/>
                <a:gd name="T61" fmla="*/ 49 h 227"/>
                <a:gd name="T62" fmla="*/ 41 w 152"/>
                <a:gd name="T63" fmla="*/ 53 h 227"/>
                <a:gd name="T64" fmla="*/ 44 w 152"/>
                <a:gd name="T65" fmla="*/ 59 h 227"/>
                <a:gd name="T66" fmla="*/ 47 w 152"/>
                <a:gd name="T67" fmla="*/ 62 h 227"/>
                <a:gd name="T68" fmla="*/ 49 w 152"/>
                <a:gd name="T69" fmla="*/ 65 h 227"/>
                <a:gd name="T70" fmla="*/ 33 w 152"/>
                <a:gd name="T71" fmla="*/ 100 h 227"/>
                <a:gd name="T72" fmla="*/ 0 w 152"/>
                <a:gd name="T73" fmla="*/ 170 h 227"/>
                <a:gd name="T74" fmla="*/ 2 w 152"/>
                <a:gd name="T75" fmla="*/ 178 h 227"/>
                <a:gd name="T76" fmla="*/ 42 w 152"/>
                <a:gd name="T77" fmla="*/ 208 h 227"/>
                <a:gd name="T78" fmla="*/ 76 w 152"/>
                <a:gd name="T79" fmla="*/ 227 h 227"/>
                <a:gd name="T80" fmla="*/ 110 w 152"/>
                <a:gd name="T81" fmla="*/ 208 h 227"/>
                <a:gd name="T82" fmla="*/ 150 w 152"/>
                <a:gd name="T83" fmla="*/ 178 h 227"/>
                <a:gd name="T84" fmla="*/ 152 w 152"/>
                <a:gd name="T85" fmla="*/ 170 h 227"/>
                <a:gd name="T86" fmla="*/ 119 w 152"/>
                <a:gd name="T87" fmla="*/ 100 h 227"/>
                <a:gd name="T88" fmla="*/ 53 w 152"/>
                <a:gd name="T89" fmla="*/ 170 h 227"/>
                <a:gd name="T90" fmla="*/ 69 w 152"/>
                <a:gd name="T91" fmla="*/ 113 h 227"/>
                <a:gd name="T92" fmla="*/ 83 w 152"/>
                <a:gd name="T93" fmla="*/ 113 h 227"/>
                <a:gd name="T94" fmla="*/ 99 w 152"/>
                <a:gd name="T95" fmla="*/ 17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227">
                  <a:moveTo>
                    <a:pt x="119" y="100"/>
                  </a:moveTo>
                  <a:cubicBezTo>
                    <a:pt x="102" y="66"/>
                    <a:pt x="102" y="66"/>
                    <a:pt x="102" y="66"/>
                  </a:cubicBezTo>
                  <a:cubicBezTo>
                    <a:pt x="103" y="65"/>
                    <a:pt x="104" y="64"/>
                    <a:pt x="105" y="62"/>
                  </a:cubicBezTo>
                  <a:cubicBezTo>
                    <a:pt x="106" y="61"/>
                    <a:pt x="107" y="60"/>
                    <a:pt x="108" y="59"/>
                  </a:cubicBezTo>
                  <a:cubicBezTo>
                    <a:pt x="108" y="58"/>
                    <a:pt x="108" y="57"/>
                    <a:pt x="109" y="57"/>
                  </a:cubicBezTo>
                  <a:cubicBezTo>
                    <a:pt x="109" y="55"/>
                    <a:pt x="110" y="54"/>
                    <a:pt x="111" y="53"/>
                  </a:cubicBezTo>
                  <a:cubicBezTo>
                    <a:pt x="111" y="52"/>
                    <a:pt x="112" y="50"/>
                    <a:pt x="112" y="49"/>
                  </a:cubicBezTo>
                  <a:cubicBezTo>
                    <a:pt x="112" y="49"/>
                    <a:pt x="112" y="49"/>
                    <a:pt x="112" y="49"/>
                  </a:cubicBezTo>
                  <a:cubicBezTo>
                    <a:pt x="112" y="48"/>
                    <a:pt x="113" y="47"/>
                    <a:pt x="113" y="46"/>
                  </a:cubicBezTo>
                  <a:cubicBezTo>
                    <a:pt x="113" y="46"/>
                    <a:pt x="113" y="45"/>
                    <a:pt x="113" y="44"/>
                  </a:cubicBezTo>
                  <a:cubicBezTo>
                    <a:pt x="113" y="43"/>
                    <a:pt x="114" y="42"/>
                    <a:pt x="114" y="41"/>
                  </a:cubicBezTo>
                  <a:cubicBezTo>
                    <a:pt x="114" y="40"/>
                    <a:pt x="114" y="39"/>
                    <a:pt x="114" y="38"/>
                  </a:cubicBezTo>
                  <a:cubicBezTo>
                    <a:pt x="114" y="37"/>
                    <a:pt x="114" y="36"/>
                    <a:pt x="114" y="35"/>
                  </a:cubicBezTo>
                  <a:cubicBezTo>
                    <a:pt x="114" y="34"/>
                    <a:pt x="113" y="33"/>
                    <a:pt x="113" y="32"/>
                  </a:cubicBezTo>
                  <a:cubicBezTo>
                    <a:pt x="113" y="31"/>
                    <a:pt x="113" y="31"/>
                    <a:pt x="113" y="30"/>
                  </a:cubicBezTo>
                  <a:cubicBezTo>
                    <a:pt x="113" y="29"/>
                    <a:pt x="112" y="28"/>
                    <a:pt x="112" y="27"/>
                  </a:cubicBezTo>
                  <a:cubicBezTo>
                    <a:pt x="112" y="26"/>
                    <a:pt x="111" y="24"/>
                    <a:pt x="111" y="23"/>
                  </a:cubicBezTo>
                  <a:cubicBezTo>
                    <a:pt x="110" y="22"/>
                    <a:pt x="109" y="20"/>
                    <a:pt x="109" y="19"/>
                  </a:cubicBezTo>
                  <a:cubicBezTo>
                    <a:pt x="108" y="18"/>
                    <a:pt x="108" y="18"/>
                    <a:pt x="107" y="17"/>
                  </a:cubicBezTo>
                  <a:cubicBezTo>
                    <a:pt x="107" y="17"/>
                    <a:pt x="107" y="16"/>
                    <a:pt x="107" y="16"/>
                  </a:cubicBezTo>
                  <a:cubicBezTo>
                    <a:pt x="107" y="16"/>
                    <a:pt x="106" y="15"/>
                    <a:pt x="106" y="15"/>
                  </a:cubicBezTo>
                  <a:cubicBezTo>
                    <a:pt x="106" y="15"/>
                    <a:pt x="105" y="14"/>
                    <a:pt x="105" y="14"/>
                  </a:cubicBezTo>
                  <a:cubicBezTo>
                    <a:pt x="104" y="13"/>
                    <a:pt x="104" y="12"/>
                    <a:pt x="103" y="11"/>
                  </a:cubicBezTo>
                  <a:cubicBezTo>
                    <a:pt x="102" y="10"/>
                    <a:pt x="101" y="10"/>
                    <a:pt x="100" y="9"/>
                  </a:cubicBezTo>
                  <a:cubicBezTo>
                    <a:pt x="100" y="8"/>
                    <a:pt x="99" y="8"/>
                    <a:pt x="99" y="8"/>
                  </a:cubicBezTo>
                  <a:cubicBezTo>
                    <a:pt x="98" y="8"/>
                    <a:pt x="98" y="7"/>
                    <a:pt x="98" y="7"/>
                  </a:cubicBezTo>
                  <a:cubicBezTo>
                    <a:pt x="97" y="7"/>
                    <a:pt x="97" y="7"/>
                    <a:pt x="97" y="7"/>
                  </a:cubicBezTo>
                  <a:cubicBezTo>
                    <a:pt x="96" y="6"/>
                    <a:pt x="96" y="6"/>
                    <a:pt x="95" y="5"/>
                  </a:cubicBezTo>
                  <a:cubicBezTo>
                    <a:pt x="93" y="4"/>
                    <a:pt x="92" y="4"/>
                    <a:pt x="91" y="3"/>
                  </a:cubicBezTo>
                  <a:cubicBezTo>
                    <a:pt x="89" y="3"/>
                    <a:pt x="88" y="2"/>
                    <a:pt x="87" y="2"/>
                  </a:cubicBezTo>
                  <a:cubicBezTo>
                    <a:pt x="86" y="2"/>
                    <a:pt x="85" y="1"/>
                    <a:pt x="84" y="1"/>
                  </a:cubicBezTo>
                  <a:cubicBezTo>
                    <a:pt x="84" y="1"/>
                    <a:pt x="83" y="1"/>
                    <a:pt x="82" y="1"/>
                  </a:cubicBezTo>
                  <a:cubicBezTo>
                    <a:pt x="81" y="0"/>
                    <a:pt x="81" y="0"/>
                    <a:pt x="80" y="0"/>
                  </a:cubicBezTo>
                  <a:cubicBezTo>
                    <a:pt x="79" y="0"/>
                    <a:pt x="78" y="0"/>
                    <a:pt x="77" y="0"/>
                  </a:cubicBezTo>
                  <a:cubicBezTo>
                    <a:pt x="77" y="0"/>
                    <a:pt x="76" y="0"/>
                    <a:pt x="76" y="0"/>
                  </a:cubicBezTo>
                  <a:cubicBezTo>
                    <a:pt x="75" y="0"/>
                    <a:pt x="75" y="0"/>
                    <a:pt x="75" y="0"/>
                  </a:cubicBezTo>
                  <a:cubicBezTo>
                    <a:pt x="74" y="0"/>
                    <a:pt x="73" y="0"/>
                    <a:pt x="72" y="0"/>
                  </a:cubicBezTo>
                  <a:cubicBezTo>
                    <a:pt x="71" y="0"/>
                    <a:pt x="70" y="0"/>
                    <a:pt x="69" y="1"/>
                  </a:cubicBezTo>
                  <a:cubicBezTo>
                    <a:pt x="69" y="1"/>
                    <a:pt x="68" y="1"/>
                    <a:pt x="67" y="1"/>
                  </a:cubicBezTo>
                  <a:cubicBezTo>
                    <a:pt x="66" y="1"/>
                    <a:pt x="66" y="2"/>
                    <a:pt x="65" y="2"/>
                  </a:cubicBezTo>
                  <a:cubicBezTo>
                    <a:pt x="63" y="2"/>
                    <a:pt x="62" y="3"/>
                    <a:pt x="61" y="3"/>
                  </a:cubicBezTo>
                  <a:cubicBezTo>
                    <a:pt x="60" y="4"/>
                    <a:pt x="58" y="4"/>
                    <a:pt x="57" y="5"/>
                  </a:cubicBezTo>
                  <a:cubicBezTo>
                    <a:pt x="56" y="6"/>
                    <a:pt x="55" y="6"/>
                    <a:pt x="55" y="7"/>
                  </a:cubicBezTo>
                  <a:cubicBezTo>
                    <a:pt x="55" y="7"/>
                    <a:pt x="54" y="7"/>
                    <a:pt x="54" y="7"/>
                  </a:cubicBezTo>
                  <a:cubicBezTo>
                    <a:pt x="54" y="7"/>
                    <a:pt x="53" y="8"/>
                    <a:pt x="53" y="8"/>
                  </a:cubicBezTo>
                  <a:cubicBezTo>
                    <a:pt x="53" y="8"/>
                    <a:pt x="52" y="8"/>
                    <a:pt x="52" y="9"/>
                  </a:cubicBezTo>
                  <a:cubicBezTo>
                    <a:pt x="51" y="10"/>
                    <a:pt x="50" y="10"/>
                    <a:pt x="49" y="11"/>
                  </a:cubicBezTo>
                  <a:cubicBezTo>
                    <a:pt x="48" y="12"/>
                    <a:pt x="47" y="13"/>
                    <a:pt x="47" y="14"/>
                  </a:cubicBezTo>
                  <a:cubicBezTo>
                    <a:pt x="46" y="14"/>
                    <a:pt x="46" y="15"/>
                    <a:pt x="46" y="15"/>
                  </a:cubicBezTo>
                  <a:cubicBezTo>
                    <a:pt x="45" y="15"/>
                    <a:pt x="45" y="16"/>
                    <a:pt x="45" y="16"/>
                  </a:cubicBezTo>
                  <a:cubicBezTo>
                    <a:pt x="45" y="16"/>
                    <a:pt x="45" y="17"/>
                    <a:pt x="44" y="17"/>
                  </a:cubicBezTo>
                  <a:cubicBezTo>
                    <a:pt x="44" y="18"/>
                    <a:pt x="43" y="18"/>
                    <a:pt x="43" y="19"/>
                  </a:cubicBezTo>
                  <a:cubicBezTo>
                    <a:pt x="42" y="20"/>
                    <a:pt x="42" y="22"/>
                    <a:pt x="41" y="23"/>
                  </a:cubicBezTo>
                  <a:cubicBezTo>
                    <a:pt x="40" y="24"/>
                    <a:pt x="40" y="26"/>
                    <a:pt x="40" y="27"/>
                  </a:cubicBezTo>
                  <a:cubicBezTo>
                    <a:pt x="39" y="28"/>
                    <a:pt x="39" y="29"/>
                    <a:pt x="39" y="30"/>
                  </a:cubicBezTo>
                  <a:cubicBezTo>
                    <a:pt x="39" y="31"/>
                    <a:pt x="39" y="31"/>
                    <a:pt x="38" y="32"/>
                  </a:cubicBezTo>
                  <a:cubicBezTo>
                    <a:pt x="38" y="33"/>
                    <a:pt x="38" y="34"/>
                    <a:pt x="38" y="35"/>
                  </a:cubicBezTo>
                  <a:cubicBezTo>
                    <a:pt x="38" y="36"/>
                    <a:pt x="38" y="37"/>
                    <a:pt x="38" y="38"/>
                  </a:cubicBezTo>
                  <a:cubicBezTo>
                    <a:pt x="38" y="39"/>
                    <a:pt x="38" y="40"/>
                    <a:pt x="38" y="41"/>
                  </a:cubicBezTo>
                  <a:cubicBezTo>
                    <a:pt x="38" y="42"/>
                    <a:pt x="38" y="43"/>
                    <a:pt x="38" y="44"/>
                  </a:cubicBezTo>
                  <a:cubicBezTo>
                    <a:pt x="39" y="45"/>
                    <a:pt x="39" y="46"/>
                    <a:pt x="39" y="46"/>
                  </a:cubicBezTo>
                  <a:cubicBezTo>
                    <a:pt x="39" y="47"/>
                    <a:pt x="39" y="48"/>
                    <a:pt x="40" y="49"/>
                  </a:cubicBezTo>
                  <a:cubicBezTo>
                    <a:pt x="40" y="49"/>
                    <a:pt x="40" y="49"/>
                    <a:pt x="40" y="49"/>
                  </a:cubicBezTo>
                  <a:cubicBezTo>
                    <a:pt x="40" y="50"/>
                    <a:pt x="40" y="52"/>
                    <a:pt x="41" y="53"/>
                  </a:cubicBezTo>
                  <a:cubicBezTo>
                    <a:pt x="42" y="54"/>
                    <a:pt x="42" y="55"/>
                    <a:pt x="43" y="57"/>
                  </a:cubicBezTo>
                  <a:cubicBezTo>
                    <a:pt x="43" y="57"/>
                    <a:pt x="44" y="58"/>
                    <a:pt x="44" y="59"/>
                  </a:cubicBezTo>
                  <a:cubicBezTo>
                    <a:pt x="45" y="59"/>
                    <a:pt x="45" y="60"/>
                    <a:pt x="45" y="60"/>
                  </a:cubicBezTo>
                  <a:cubicBezTo>
                    <a:pt x="46" y="61"/>
                    <a:pt x="46" y="62"/>
                    <a:pt x="47" y="62"/>
                  </a:cubicBezTo>
                  <a:cubicBezTo>
                    <a:pt x="47" y="62"/>
                    <a:pt x="47" y="62"/>
                    <a:pt x="47" y="62"/>
                  </a:cubicBezTo>
                  <a:cubicBezTo>
                    <a:pt x="48" y="63"/>
                    <a:pt x="48" y="64"/>
                    <a:pt x="49" y="65"/>
                  </a:cubicBezTo>
                  <a:cubicBezTo>
                    <a:pt x="49" y="65"/>
                    <a:pt x="50" y="65"/>
                    <a:pt x="50" y="66"/>
                  </a:cubicBezTo>
                  <a:cubicBezTo>
                    <a:pt x="33" y="100"/>
                    <a:pt x="33" y="100"/>
                    <a:pt x="33" y="100"/>
                  </a:cubicBezTo>
                  <a:cubicBezTo>
                    <a:pt x="2" y="162"/>
                    <a:pt x="2" y="162"/>
                    <a:pt x="2" y="162"/>
                  </a:cubicBezTo>
                  <a:cubicBezTo>
                    <a:pt x="1" y="165"/>
                    <a:pt x="0" y="168"/>
                    <a:pt x="0" y="170"/>
                  </a:cubicBezTo>
                  <a:cubicBezTo>
                    <a:pt x="0" y="171"/>
                    <a:pt x="0" y="171"/>
                    <a:pt x="0" y="171"/>
                  </a:cubicBezTo>
                  <a:cubicBezTo>
                    <a:pt x="0" y="173"/>
                    <a:pt x="1" y="176"/>
                    <a:pt x="2" y="178"/>
                  </a:cubicBezTo>
                  <a:cubicBezTo>
                    <a:pt x="3" y="181"/>
                    <a:pt x="5" y="184"/>
                    <a:pt x="9" y="186"/>
                  </a:cubicBezTo>
                  <a:cubicBezTo>
                    <a:pt x="42" y="208"/>
                    <a:pt x="42" y="208"/>
                    <a:pt x="42" y="208"/>
                  </a:cubicBezTo>
                  <a:cubicBezTo>
                    <a:pt x="65" y="224"/>
                    <a:pt x="65" y="224"/>
                    <a:pt x="65" y="224"/>
                  </a:cubicBezTo>
                  <a:cubicBezTo>
                    <a:pt x="69" y="226"/>
                    <a:pt x="72" y="227"/>
                    <a:pt x="76" y="227"/>
                  </a:cubicBezTo>
                  <a:cubicBezTo>
                    <a:pt x="80" y="227"/>
                    <a:pt x="83" y="226"/>
                    <a:pt x="86" y="224"/>
                  </a:cubicBezTo>
                  <a:cubicBezTo>
                    <a:pt x="110" y="208"/>
                    <a:pt x="110" y="208"/>
                    <a:pt x="110" y="208"/>
                  </a:cubicBezTo>
                  <a:cubicBezTo>
                    <a:pt x="143" y="186"/>
                    <a:pt x="143" y="186"/>
                    <a:pt x="143" y="186"/>
                  </a:cubicBezTo>
                  <a:cubicBezTo>
                    <a:pt x="146" y="184"/>
                    <a:pt x="149" y="181"/>
                    <a:pt x="150" y="178"/>
                  </a:cubicBezTo>
                  <a:cubicBezTo>
                    <a:pt x="151" y="176"/>
                    <a:pt x="152" y="173"/>
                    <a:pt x="152" y="171"/>
                  </a:cubicBezTo>
                  <a:cubicBezTo>
                    <a:pt x="152" y="170"/>
                    <a:pt x="152" y="170"/>
                    <a:pt x="152" y="170"/>
                  </a:cubicBezTo>
                  <a:cubicBezTo>
                    <a:pt x="152" y="168"/>
                    <a:pt x="151" y="165"/>
                    <a:pt x="150" y="162"/>
                  </a:cubicBezTo>
                  <a:lnTo>
                    <a:pt x="119" y="100"/>
                  </a:lnTo>
                  <a:close/>
                  <a:moveTo>
                    <a:pt x="76" y="186"/>
                  </a:moveTo>
                  <a:cubicBezTo>
                    <a:pt x="53" y="170"/>
                    <a:pt x="53" y="170"/>
                    <a:pt x="53" y="170"/>
                  </a:cubicBezTo>
                  <a:cubicBezTo>
                    <a:pt x="43" y="164"/>
                    <a:pt x="43" y="164"/>
                    <a:pt x="43" y="164"/>
                  </a:cubicBezTo>
                  <a:cubicBezTo>
                    <a:pt x="69" y="113"/>
                    <a:pt x="69" y="113"/>
                    <a:pt x="69" y="113"/>
                  </a:cubicBezTo>
                  <a:cubicBezTo>
                    <a:pt x="76" y="99"/>
                    <a:pt x="76" y="99"/>
                    <a:pt x="76" y="99"/>
                  </a:cubicBezTo>
                  <a:cubicBezTo>
                    <a:pt x="83" y="113"/>
                    <a:pt x="83" y="113"/>
                    <a:pt x="83" y="113"/>
                  </a:cubicBezTo>
                  <a:cubicBezTo>
                    <a:pt x="108" y="164"/>
                    <a:pt x="108" y="164"/>
                    <a:pt x="108" y="164"/>
                  </a:cubicBezTo>
                  <a:cubicBezTo>
                    <a:pt x="99" y="170"/>
                    <a:pt x="99" y="170"/>
                    <a:pt x="99" y="170"/>
                  </a:cubicBezTo>
                  <a:lnTo>
                    <a:pt x="76" y="186"/>
                  </a:ln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srgbClr val="606163"/>
                </a:solidFill>
                <a:effectLst/>
                <a:uLnTx/>
                <a:uFillTx/>
              </a:endParaRPr>
            </a:p>
          </p:txBody>
        </p:sp>
      </p:grpSp>
      <p:pic>
        <p:nvPicPr>
          <p:cNvPr id="78" name="Imagem 77"/>
          <p:cNvPicPr>
            <a:picLocks noChangeAspect="1"/>
          </p:cNvPicPr>
          <p:nvPr/>
        </p:nvPicPr>
        <p:blipFill>
          <a:blip r:embed="rId2"/>
          <a:stretch>
            <a:fillRect/>
          </a:stretch>
        </p:blipFill>
        <p:spPr>
          <a:xfrm>
            <a:off x="1817744" y="5066218"/>
            <a:ext cx="779548" cy="766109"/>
          </a:xfrm>
          <a:prstGeom prst="rect">
            <a:avLst/>
          </a:prstGeom>
        </p:spPr>
      </p:pic>
    </p:spTree>
    <p:extLst>
      <p:ext uri="{BB962C8B-B14F-4D97-AF65-F5344CB8AC3E}">
        <p14:creationId xmlns:p14="http://schemas.microsoft.com/office/powerpoint/2010/main" val="22632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400" dirty="0"/>
              <a:t>IBM Sterling File Gateway</a:t>
            </a:r>
          </a:p>
        </p:txBody>
      </p:sp>
      <p:sp>
        <p:nvSpPr>
          <p:cNvPr id="3" name="Espaço Reservado para Texto 2"/>
          <p:cNvSpPr>
            <a:spLocks noGrp="1"/>
          </p:cNvSpPr>
          <p:nvPr>
            <p:ph type="body" sz="quarter" idx="10"/>
          </p:nvPr>
        </p:nvSpPr>
        <p:spPr/>
        <p:txBody>
          <a:bodyPr/>
          <a:lstStyle/>
          <a:p>
            <a:r>
              <a:rPr lang="pt-BR" sz="4400" dirty="0" err="1"/>
              <a:t>Solution</a:t>
            </a:r>
            <a:endParaRPr lang="pt-BR" sz="4400" dirty="0"/>
          </a:p>
        </p:txBody>
      </p:sp>
    </p:spTree>
    <p:extLst>
      <p:ext uri="{BB962C8B-B14F-4D97-AF65-F5344CB8AC3E}">
        <p14:creationId xmlns:p14="http://schemas.microsoft.com/office/powerpoint/2010/main" val="32561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ga">
  <a:themeElements>
    <a:clrScheme name="DGA">
      <a:dk1>
        <a:srgbClr val="000000"/>
      </a:dk1>
      <a:lt1>
        <a:srgbClr val="FFFFFF"/>
      </a:lt1>
      <a:dk2>
        <a:srgbClr val="FFFFFF"/>
      </a:dk2>
      <a:lt2>
        <a:srgbClr val="FFFFFF"/>
      </a:lt2>
      <a:accent1>
        <a:srgbClr val="1D4080"/>
      </a:accent1>
      <a:accent2>
        <a:srgbClr val="CDD7EA"/>
      </a:accent2>
      <a:accent3>
        <a:srgbClr val="73C6A1"/>
      </a:accent3>
      <a:accent4>
        <a:srgbClr val="DEF0E7"/>
      </a:accent4>
      <a:accent5>
        <a:srgbClr val="FF7800"/>
      </a:accent5>
      <a:accent6>
        <a:srgbClr val="5F6062"/>
      </a:accent6>
      <a:hlink>
        <a:srgbClr val="73C6A1"/>
      </a:hlink>
      <a:folHlink>
        <a:srgbClr val="DEF0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a" id="{3F891F63-2C67-4748-B1DF-AB62AA546F91}" vid="{9523A841-7216-4562-B5E3-765EFFF7F9D7}"/>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23356</TotalTime>
  <Words>618</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MS PGothic</vt:lpstr>
      <vt:lpstr>Arial</vt:lpstr>
      <vt:lpstr>Calibri</vt:lpstr>
      <vt:lpstr>Courier New</vt:lpstr>
      <vt:lpstr>Myriad Pro</vt:lpstr>
      <vt:lpstr>dga</vt:lpstr>
      <vt:lpstr>IBM Sterling File Gateway</vt:lpstr>
      <vt:lpstr>IBM Sterling File Gateway</vt:lpstr>
      <vt:lpstr>Agenda</vt:lpstr>
      <vt:lpstr>IBM Sterling File Gateway</vt:lpstr>
      <vt:lpstr>Motivator</vt:lpstr>
      <vt:lpstr>Motivator</vt:lpstr>
      <vt:lpstr>IBM Sterling File Gateway</vt:lpstr>
      <vt:lpstr>Risks</vt:lpstr>
      <vt:lpstr>IBM Sterling File Gateway</vt:lpstr>
      <vt:lpstr>Solution</vt:lpstr>
      <vt:lpstr>Solution</vt:lpstr>
      <vt:lpstr>Solution</vt:lpstr>
      <vt:lpstr>Solution</vt:lpstr>
    </vt:vector>
  </TitlesOfParts>
  <Company>Itau Unibanco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Powerpoint</dc:title>
  <dc:creator>Rafael Eiji Saito</dc:creator>
  <cp:lastModifiedBy>Danillo Di Sessa Vellozo</cp:lastModifiedBy>
  <cp:revision>1176</cp:revision>
  <dcterms:created xsi:type="dcterms:W3CDTF">2016-08-23T12:44:29Z</dcterms:created>
  <dcterms:modified xsi:type="dcterms:W3CDTF">2019-07-17T13:18:32Z</dcterms:modified>
</cp:coreProperties>
</file>